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70" r:id="rId7"/>
    <p:sldId id="271" r:id="rId8"/>
    <p:sldId id="272" r:id="rId9"/>
    <p:sldId id="273" r:id="rId10"/>
    <p:sldId id="262" r:id="rId11"/>
    <p:sldId id="263" r:id="rId12"/>
    <p:sldId id="264" r:id="rId13"/>
    <p:sldId id="265" r:id="rId14"/>
    <p:sldId id="266" r:id="rId15"/>
    <p:sldId id="277" r:id="rId16"/>
    <p:sldId id="267" r:id="rId17"/>
    <p:sldId id="268" r:id="rId18"/>
    <p:sldId id="274" r:id="rId19"/>
    <p:sldId id="275" r:id="rId20"/>
    <p:sldId id="276" r:id="rId21"/>
    <p:sldId id="278" r:id="rId22"/>
    <p:sldId id="279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B0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599"/>
  </p:normalViewPr>
  <p:slideViewPr>
    <p:cSldViewPr snapToGrid="0" snapToObjects="1">
      <p:cViewPr>
        <p:scale>
          <a:sx n="104" d="100"/>
          <a:sy n="104" d="100"/>
        </p:scale>
        <p:origin x="896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tiff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tif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3477DC-B078-5849-A8B7-3BCDF2DA9D54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36F98-B1A5-4F4A-8DA3-2DE3618B0DE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5020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29806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1176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6078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882172"/>
            <a:ext cx="7535863" cy="3093657"/>
          </a:xfrm>
          <a:prstGeom prst="rect">
            <a:avLst/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다이아몬드 3"/>
          <p:cNvSpPr/>
          <p:nvPr userDrawn="1"/>
        </p:nvSpPr>
        <p:spPr>
          <a:xfrm>
            <a:off x="5296729" y="2641811"/>
            <a:ext cx="1574381" cy="1574381"/>
          </a:xfrm>
          <a:prstGeom prst="diamond">
            <a:avLst/>
          </a:prstGeom>
          <a:noFill/>
          <a:ln w="571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: 도형 9"/>
          <p:cNvSpPr/>
          <p:nvPr userDrawn="1"/>
        </p:nvSpPr>
        <p:spPr>
          <a:xfrm>
            <a:off x="6311900" y="2129764"/>
            <a:ext cx="1265238" cy="2598476"/>
          </a:xfrm>
          <a:custGeom>
            <a:avLst/>
            <a:gdLst>
              <a:gd name="connsiteX0" fmla="*/ 1152526 w 1152526"/>
              <a:gd name="connsiteY0" fmla="*/ 0 h 2305051"/>
              <a:gd name="connsiteX1" fmla="*/ 1152526 w 1152526"/>
              <a:gd name="connsiteY1" fmla="*/ 2305051 h 2305051"/>
              <a:gd name="connsiteX2" fmla="*/ 0 w 1152526"/>
              <a:gd name="connsiteY2" fmla="*/ 1152526 h 2305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2526" h="2305051">
                <a:moveTo>
                  <a:pt x="1152526" y="0"/>
                </a:moveTo>
                <a:lnTo>
                  <a:pt x="1152526" y="2305051"/>
                </a:lnTo>
                <a:lnTo>
                  <a:pt x="0" y="1152526"/>
                </a:lnTo>
                <a:close/>
              </a:path>
            </a:pathLst>
          </a:custGeom>
          <a:noFill/>
          <a:ln w="698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다이아몬드 5"/>
          <p:cNvSpPr/>
          <p:nvPr userDrawn="1"/>
        </p:nvSpPr>
        <p:spPr>
          <a:xfrm>
            <a:off x="5074278" y="2641811"/>
            <a:ext cx="1574381" cy="1574381"/>
          </a:xfrm>
          <a:prstGeom prst="diamond">
            <a:avLst/>
          </a:prstGeom>
          <a:noFill/>
          <a:ln w="1016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0" hasCustomPrompt="1"/>
          </p:nvPr>
        </p:nvSpPr>
        <p:spPr>
          <a:xfrm>
            <a:off x="7608888" y="4061328"/>
            <a:ext cx="3363912" cy="2723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buNone/>
              <a:defRPr lang="ko-KR" altLang="en-US" sz="1300" b="0" i="0" dirty="0">
                <a:ln>
                  <a:solidFill>
                    <a:schemeClr val="bg2">
                      <a:lumMod val="25000"/>
                      <a:alpha val="30000"/>
                    </a:schemeClr>
                  </a:solidFill>
                </a:ln>
                <a:solidFill>
                  <a:schemeClr val="bg2">
                    <a:lumMod val="25000"/>
                    <a:alpha val="90000"/>
                  </a:schemeClr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marL="0" lvl="0"/>
            <a:r>
              <a:rPr lang="ko-KR" altLang="en-US" dirty="0" err="1"/>
              <a:t>리까망의</a:t>
            </a:r>
            <a:r>
              <a:rPr lang="ko-KR" altLang="en-US" dirty="0"/>
              <a:t> </a:t>
            </a:r>
            <a:r>
              <a:rPr lang="en-US" altLang="ko-KR" dirty="0"/>
              <a:t>POWERPOINT DESIGN</a:t>
            </a:r>
            <a:endParaRPr lang="ko-KR" altLang="en-US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2" hasCustomPrompt="1"/>
          </p:nvPr>
        </p:nvSpPr>
        <p:spPr>
          <a:xfrm>
            <a:off x="7527550" y="2658277"/>
            <a:ext cx="4329488" cy="6127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200" kern="1200" spc="-15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Heavy" panose="02020900000000000000" pitchFamily="18" charset="-127"/>
                <a:ea typeface="본명조 Heavy" panose="02020900000000000000" pitchFamily="18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CATALOG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3" hasCustomPrompt="1"/>
          </p:nvPr>
        </p:nvSpPr>
        <p:spPr>
          <a:xfrm>
            <a:off x="7535862" y="3271053"/>
            <a:ext cx="4321176" cy="6127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200" spc="-150">
                <a:ln>
                  <a:solidFill>
                    <a:srgbClr val="8DA4D0">
                      <a:alpha val="30000"/>
                    </a:srgbClr>
                  </a:solidFill>
                </a:ln>
                <a:solidFill>
                  <a:srgbClr val="8DA4D0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PPT</a:t>
            </a:r>
            <a:r>
              <a:rPr lang="ko-KR" altLang="en-US" dirty="0"/>
              <a:t> </a:t>
            </a:r>
            <a:r>
              <a:rPr lang="en-US" altLang="ko-KR" dirty="0"/>
              <a:t>TEMPLATE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93048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1/2 액자 2"/>
          <p:cNvSpPr/>
          <p:nvPr userDrawn="1"/>
        </p:nvSpPr>
        <p:spPr>
          <a:xfrm>
            <a:off x="1727200" y="549275"/>
            <a:ext cx="1463040" cy="2159000"/>
          </a:xfrm>
          <a:prstGeom prst="halfFrame">
            <a:avLst>
              <a:gd name="adj1" fmla="val 6616"/>
              <a:gd name="adj2" fmla="val 7167"/>
            </a:avLst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1/2 액자 3"/>
          <p:cNvSpPr/>
          <p:nvPr userDrawn="1"/>
        </p:nvSpPr>
        <p:spPr>
          <a:xfrm flipH="1">
            <a:off x="9001760" y="549275"/>
            <a:ext cx="1463040" cy="2159000"/>
          </a:xfrm>
          <a:prstGeom prst="halfFrame">
            <a:avLst>
              <a:gd name="adj1" fmla="val 6616"/>
              <a:gd name="adj2" fmla="val 7167"/>
            </a:avLst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1/2 액자 4"/>
          <p:cNvSpPr/>
          <p:nvPr userDrawn="1"/>
        </p:nvSpPr>
        <p:spPr>
          <a:xfrm flipV="1">
            <a:off x="1727200" y="4149725"/>
            <a:ext cx="1463040" cy="2159000"/>
          </a:xfrm>
          <a:prstGeom prst="halfFrame">
            <a:avLst>
              <a:gd name="adj1" fmla="val 6616"/>
              <a:gd name="adj2" fmla="val 7167"/>
            </a:avLst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1/2 액자 5"/>
          <p:cNvSpPr/>
          <p:nvPr userDrawn="1"/>
        </p:nvSpPr>
        <p:spPr>
          <a:xfrm flipH="1" flipV="1">
            <a:off x="9001760" y="4149725"/>
            <a:ext cx="1463040" cy="2159000"/>
          </a:xfrm>
          <a:prstGeom prst="halfFrame">
            <a:avLst>
              <a:gd name="adj1" fmla="val 6616"/>
              <a:gd name="adj2" fmla="val 7167"/>
            </a:avLst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제목 7"/>
          <p:cNvSpPr>
            <a:spLocks noGrp="1"/>
          </p:cNvSpPr>
          <p:nvPr userDrawn="1">
            <p:ph type="title" hasCustomPrompt="1"/>
          </p:nvPr>
        </p:nvSpPr>
        <p:spPr>
          <a:xfrm>
            <a:off x="2985247" y="884238"/>
            <a:ext cx="6221506" cy="720725"/>
          </a:xfrm>
          <a:prstGeom prst="rect">
            <a:avLst/>
          </a:prstGeom>
        </p:spPr>
        <p:txBody>
          <a:bodyPr anchor="ctr"/>
          <a:lstStyle>
            <a:lvl1pPr algn="ctr">
              <a:defRPr sz="4200">
                <a:ln>
                  <a:solidFill>
                    <a:srgbClr val="7590CD">
                      <a:alpha val="30000"/>
                    </a:srgbClr>
                  </a:solidFill>
                </a:ln>
                <a:solidFill>
                  <a:srgbClr val="7590CD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r>
              <a:rPr lang="en-US" altLang="ko-KR" dirty="0"/>
              <a:t>CONTENTS</a:t>
            </a:r>
            <a:endParaRPr lang="ko-KR" altLang="en-US" dirty="0"/>
          </a:p>
        </p:txBody>
      </p:sp>
      <p:sp>
        <p:nvSpPr>
          <p:cNvPr id="10" name="텍스트 개체 틀 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929063" y="1916113"/>
            <a:ext cx="720725" cy="4333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12" name="텍스트 개체 틀 1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4649788" y="1916113"/>
            <a:ext cx="3132137" cy="43338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9" name="텍스트 개체 틀 8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3929063" y="3357563"/>
            <a:ext cx="720725" cy="431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en-US" altLang="ko-KR" dirty="0"/>
              <a:t>002</a:t>
            </a:r>
            <a:endParaRPr lang="ko-KR" altLang="en-US" dirty="0"/>
          </a:p>
        </p:txBody>
      </p:sp>
      <p:sp>
        <p:nvSpPr>
          <p:cNvPr id="13" name="텍스트 개체 틀 8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649788" y="3357563"/>
            <a:ext cx="3132137" cy="431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14" name="텍스트 개체 틀 13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929063" y="4760913"/>
            <a:ext cx="720725" cy="431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en-US" altLang="ko-KR" dirty="0"/>
              <a:t>003</a:t>
            </a:r>
            <a:endParaRPr lang="ko-KR" altLang="en-US" dirty="0"/>
          </a:p>
        </p:txBody>
      </p:sp>
      <p:sp>
        <p:nvSpPr>
          <p:cNvPr id="15" name="텍스트 개체 틀 13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4649788" y="4760913"/>
            <a:ext cx="3132137" cy="43180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20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17" name="텍스트 개체 틀 16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649788" y="2368756"/>
            <a:ext cx="4399372" cy="98880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buNone/>
              <a:defRPr sz="1600" b="0" i="0">
                <a:ln>
                  <a:solidFill>
                    <a:srgbClr val="60646A">
                      <a:alpha val="30000"/>
                    </a:srgbClr>
                  </a:solidFill>
                </a:ln>
                <a:solidFill>
                  <a:srgbClr val="60646A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Lorem ipsum dolor sit </a:t>
            </a:r>
            <a:r>
              <a:rPr lang="en-US" altLang="ko-KR" dirty="0" err="1"/>
              <a:t>amet,consectetur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8" name="텍스트 개체 틀 16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4649788" y="3808618"/>
            <a:ext cx="4399372" cy="95229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buNone/>
              <a:defRPr sz="1600" b="0" i="0">
                <a:ln>
                  <a:solidFill>
                    <a:srgbClr val="60646A">
                      <a:alpha val="30000"/>
                    </a:srgbClr>
                  </a:solidFill>
                </a:ln>
                <a:solidFill>
                  <a:srgbClr val="60646A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Lorem ipsum dolor sit </a:t>
            </a:r>
            <a:r>
              <a:rPr lang="en-US" altLang="ko-KR" dirty="0" err="1"/>
              <a:t>amet,consectetur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9" name="텍스트 개체 틀 16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4649788" y="5206489"/>
            <a:ext cx="4399372" cy="10080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buNone/>
              <a:defRPr sz="1600" b="0" i="0">
                <a:ln>
                  <a:solidFill>
                    <a:srgbClr val="60646A">
                      <a:alpha val="30000"/>
                    </a:srgbClr>
                  </a:solidFill>
                </a:ln>
                <a:solidFill>
                  <a:srgbClr val="60646A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Lorem ipsum dolor sit </a:t>
            </a:r>
            <a:r>
              <a:rPr lang="en-US" altLang="ko-KR" dirty="0" err="1"/>
              <a:t>amet,consectetur</a:t>
            </a:r>
            <a:r>
              <a:rPr lang="en-US" altLang="ko-KR" dirty="0"/>
              <a:t> </a:t>
            </a:r>
            <a:r>
              <a:rPr lang="en-US" altLang="ko-KR" dirty="0" err="1"/>
              <a:t>adipiscing</a:t>
            </a:r>
            <a:r>
              <a:rPr lang="en-US" altLang="ko-KR" dirty="0"/>
              <a:t> </a:t>
            </a:r>
            <a:r>
              <a:rPr lang="en-US" altLang="ko-KR" dirty="0" err="1"/>
              <a:t>elit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977612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간지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>
            <a:cxnSpLocks/>
          </p:cNvCxnSpPr>
          <p:nvPr userDrawn="1"/>
        </p:nvCxnSpPr>
        <p:spPr>
          <a:xfrm>
            <a:off x="10308468" y="3429000"/>
            <a:ext cx="1883532" cy="0"/>
          </a:xfrm>
          <a:prstGeom prst="line">
            <a:avLst/>
          </a:prstGeom>
          <a:noFill/>
          <a:ln w="43180">
            <a:solidFill>
              <a:srgbClr val="F8CA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다이아몬드 4"/>
          <p:cNvSpPr/>
          <p:nvPr userDrawn="1"/>
        </p:nvSpPr>
        <p:spPr>
          <a:xfrm>
            <a:off x="3863678" y="404664"/>
            <a:ext cx="6048672" cy="6048672"/>
          </a:xfrm>
          <a:prstGeom prst="diamond">
            <a:avLst/>
          </a:prstGeom>
          <a:solidFill>
            <a:srgbClr val="F8F8F8">
              <a:alpha val="20000"/>
            </a:srgbClr>
          </a:solidFill>
          <a:ln w="69850">
            <a:gradFill flip="none" rotWithShape="1">
              <a:gsLst>
                <a:gs pos="0">
                  <a:srgbClr val="F8CACC"/>
                </a:gs>
                <a:gs pos="100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다이아몬드 5"/>
          <p:cNvSpPr/>
          <p:nvPr userDrawn="1"/>
        </p:nvSpPr>
        <p:spPr>
          <a:xfrm>
            <a:off x="3467560" y="8546"/>
            <a:ext cx="6840908" cy="6840908"/>
          </a:xfrm>
          <a:prstGeom prst="diamond">
            <a:avLst/>
          </a:prstGeom>
          <a:noFill/>
          <a:ln w="43180">
            <a:gradFill flip="none" rotWithShape="1">
              <a:gsLst>
                <a:gs pos="0">
                  <a:srgbClr val="F8CACC"/>
                </a:gs>
                <a:gs pos="99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 userDrawn="1"/>
        </p:nvSpPr>
        <p:spPr>
          <a:xfrm>
            <a:off x="11146922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 userDrawn="1"/>
        </p:nvSpPr>
        <p:spPr>
          <a:xfrm>
            <a:off x="10751635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3" name="타원 12"/>
          <p:cNvSpPr/>
          <p:nvPr userDrawn="1"/>
        </p:nvSpPr>
        <p:spPr>
          <a:xfrm>
            <a:off x="11543797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0" hasCustomPrompt="1"/>
          </p:nvPr>
        </p:nvSpPr>
        <p:spPr>
          <a:xfrm>
            <a:off x="4151313" y="3551236"/>
            <a:ext cx="5473700" cy="6477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300" b="0" i="0" spc="-15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1" hasCustomPrompt="1"/>
          </p:nvPr>
        </p:nvSpPr>
        <p:spPr>
          <a:xfrm>
            <a:off x="4151313" y="2725736"/>
            <a:ext cx="5473700" cy="8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500" b="0" i="0" spc="-150">
                <a:ln>
                  <a:solidFill>
                    <a:srgbClr val="84A547">
                      <a:alpha val="30000"/>
                    </a:srgbClr>
                  </a:solidFill>
                </a:ln>
                <a:solidFill>
                  <a:srgbClr val="84A547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cxnSp>
        <p:nvCxnSpPr>
          <p:cNvPr id="14" name="직선 연결선 13">
            <a:extLst>
              <a:ext uri="{FF2B5EF4-FFF2-40B4-BE49-F238E27FC236}">
                <a16:creationId xmlns="" xmlns:a16="http://schemas.microsoft.com/office/drawing/2014/main" id="{6122E3F4-BAEB-4560-9FBD-C340839F72F4}"/>
              </a:ext>
            </a:extLst>
          </p:cNvPr>
          <p:cNvCxnSpPr>
            <a:cxnSpLocks/>
          </p:cNvCxnSpPr>
          <p:nvPr userDrawn="1"/>
        </p:nvCxnSpPr>
        <p:spPr>
          <a:xfrm>
            <a:off x="0" y="3429000"/>
            <a:ext cx="3467560" cy="0"/>
          </a:xfrm>
          <a:prstGeom prst="line">
            <a:avLst/>
          </a:prstGeom>
          <a:noFill/>
          <a:ln w="43180">
            <a:solidFill>
              <a:srgbClr val="8DA4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20146DAA-1BEB-4416-BA18-F3CDEB932A15}"/>
              </a:ext>
            </a:extLst>
          </p:cNvPr>
          <p:cNvSpPr txBox="1"/>
          <p:nvPr userDrawn="1"/>
        </p:nvSpPr>
        <p:spPr>
          <a:xfrm>
            <a:off x="309246" y="5476226"/>
            <a:ext cx="3842067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900" spc="-110" baseline="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SemiBold" panose="02020600000000000000" pitchFamily="18" charset="-127"/>
                <a:ea typeface="본명조 SemiBold" panose="02020600000000000000" pitchFamily="18" charset="-127"/>
              </a:rPr>
              <a:t>2017’S</a:t>
            </a:r>
          </a:p>
          <a:p>
            <a:pPr>
              <a:lnSpc>
                <a:spcPct val="120000"/>
              </a:lnSpc>
            </a:pPr>
            <a:r>
              <a:rPr lang="ko-KR" altLang="en-US" spc="-150" dirty="0" err="1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리까망의</a:t>
            </a:r>
            <a:endParaRPr lang="en-US" altLang="ko-KR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pc="-15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POWERPOINT</a:t>
            </a:r>
            <a:endParaRPr lang="ko-KR" altLang="en-US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</p:txBody>
      </p:sp>
      <p:sp>
        <p:nvSpPr>
          <p:cNvPr id="18" name="텍스트 개체 틀 18">
            <a:extLst>
              <a:ext uri="{FF2B5EF4-FFF2-40B4-BE49-F238E27FC236}">
                <a16:creationId xmlns="" xmlns:a16="http://schemas.microsoft.com/office/drawing/2014/main" id="{25D3273A-CB0D-4631-B5A1-BC3EB28E21F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038" y="315913"/>
            <a:ext cx="1042987" cy="7191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0" name="텍스트 개체 틀 22">
            <a:extLst>
              <a:ext uri="{FF2B5EF4-FFF2-40B4-BE49-F238E27FC236}">
                <a16:creationId xmlns="" xmlns:a16="http://schemas.microsoft.com/office/drawing/2014/main" id="{9F14BBB3-BF7D-4378-AC69-7CEA1DF11E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9175" y="268289"/>
            <a:ext cx="3132138" cy="6477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7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="" xmlns:a16="http://schemas.microsoft.com/office/drawing/2014/main" id="{B2A28EAB-3DAF-40A4-A150-F33F289CFFA5}"/>
              </a:ext>
            </a:extLst>
          </p:cNvPr>
          <p:cNvSpPr/>
          <p:nvPr userDrawn="1"/>
        </p:nvSpPr>
        <p:spPr>
          <a:xfrm>
            <a:off x="10751635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3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본문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0"/>
            <a:ext cx="332509" cy="1700213"/>
          </a:xfrm>
          <a:prstGeom prst="rect">
            <a:avLst/>
          </a:prstGeom>
          <a:solidFill>
            <a:srgbClr val="DAB2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795496" y="688102"/>
            <a:ext cx="1064952" cy="47581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000" spc="-15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5" name="제목 5"/>
          <p:cNvSpPr>
            <a:spLocks noGrp="1"/>
          </p:cNvSpPr>
          <p:nvPr>
            <p:ph type="title" hasCustomPrompt="1"/>
          </p:nvPr>
        </p:nvSpPr>
        <p:spPr>
          <a:xfrm>
            <a:off x="1869973" y="666892"/>
            <a:ext cx="4235551" cy="480131"/>
          </a:xfrm>
          <a:prstGeom prst="rect">
            <a:avLst/>
          </a:prstGeom>
        </p:spPr>
        <p:txBody>
          <a:bodyPr anchor="ctr"/>
          <a:lstStyle>
            <a:lvl1pPr algn="l">
              <a:defRPr sz="30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r>
              <a:rPr lang="ko-KR" altLang="en-US" dirty="0"/>
              <a:t>제목을 입력하세요</a:t>
            </a:r>
          </a:p>
        </p:txBody>
      </p:sp>
      <p:sp>
        <p:nvSpPr>
          <p:cNvPr id="6" name="텍스트 개체 틀 11"/>
          <p:cNvSpPr>
            <a:spLocks noGrp="1"/>
          </p:cNvSpPr>
          <p:nvPr>
            <p:ph type="body" sz="quarter" idx="11" hasCustomPrompt="1"/>
          </p:nvPr>
        </p:nvSpPr>
        <p:spPr>
          <a:xfrm>
            <a:off x="1933859" y="1149064"/>
            <a:ext cx="4211354" cy="21907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300" b="0" i="0" spc="-150" baseline="0">
                <a:ln>
                  <a:solidFill>
                    <a:srgbClr val="767171">
                      <a:alpha val="30000"/>
                    </a:srgbClr>
                  </a:solidFill>
                </a:ln>
                <a:solidFill>
                  <a:srgbClr val="767171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Lorem ipsum dolor sit </a:t>
            </a:r>
            <a:r>
              <a:rPr lang="en-US" altLang="ko-KR" dirty="0" err="1"/>
              <a:t>amet</a:t>
            </a:r>
            <a:endParaRPr lang="ko-KR" altLang="en-US" dirty="0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1743869" y="748907"/>
            <a:ext cx="0" cy="30723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텍스트 개체 틀 3"/>
          <p:cNvSpPr>
            <a:spLocks noGrp="1"/>
          </p:cNvSpPr>
          <p:nvPr>
            <p:ph type="body" sz="quarter" idx="12" hasCustomPrompt="1"/>
          </p:nvPr>
        </p:nvSpPr>
        <p:spPr>
          <a:xfrm>
            <a:off x="795496" y="393189"/>
            <a:ext cx="2553494" cy="24468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 err="1"/>
              <a:t>리까망의</a:t>
            </a:r>
            <a:r>
              <a:rPr lang="ko-KR" altLang="en-US" dirty="0"/>
              <a:t> 파워포인트</a:t>
            </a:r>
          </a:p>
        </p:txBody>
      </p:sp>
      <p:cxnSp>
        <p:nvCxnSpPr>
          <p:cNvPr id="9" name="직선 연결선 8"/>
          <p:cNvCxnSpPr>
            <a:cxnSpLocks/>
          </p:cNvCxnSpPr>
          <p:nvPr userDrawn="1"/>
        </p:nvCxnSpPr>
        <p:spPr>
          <a:xfrm>
            <a:off x="6456363" y="1579939"/>
            <a:ext cx="4248150" cy="0"/>
          </a:xfrm>
          <a:prstGeom prst="line">
            <a:avLst/>
          </a:prstGeom>
          <a:ln w="43180" cap="rnd">
            <a:solidFill>
              <a:srgbClr val="7590C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18552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간지 슬라이드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>
            <a:cxnSpLocks/>
          </p:cNvCxnSpPr>
          <p:nvPr userDrawn="1"/>
        </p:nvCxnSpPr>
        <p:spPr>
          <a:xfrm>
            <a:off x="10308468" y="3429000"/>
            <a:ext cx="1883532" cy="0"/>
          </a:xfrm>
          <a:prstGeom prst="line">
            <a:avLst/>
          </a:prstGeom>
          <a:noFill/>
          <a:ln w="43180">
            <a:solidFill>
              <a:srgbClr val="F8CA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" name="직선 연결선 3"/>
          <p:cNvCxnSpPr>
            <a:cxnSpLocks/>
          </p:cNvCxnSpPr>
          <p:nvPr userDrawn="1"/>
        </p:nvCxnSpPr>
        <p:spPr>
          <a:xfrm>
            <a:off x="0" y="3429000"/>
            <a:ext cx="3467560" cy="0"/>
          </a:xfrm>
          <a:prstGeom prst="line">
            <a:avLst/>
          </a:prstGeom>
          <a:noFill/>
          <a:ln w="43180">
            <a:solidFill>
              <a:srgbClr val="8DA4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다이아몬드 4"/>
          <p:cNvSpPr/>
          <p:nvPr userDrawn="1"/>
        </p:nvSpPr>
        <p:spPr>
          <a:xfrm>
            <a:off x="3863678" y="404664"/>
            <a:ext cx="6048672" cy="6048672"/>
          </a:xfrm>
          <a:prstGeom prst="diamond">
            <a:avLst/>
          </a:prstGeom>
          <a:solidFill>
            <a:srgbClr val="F8F8F8">
              <a:alpha val="20000"/>
            </a:srgbClr>
          </a:solidFill>
          <a:ln w="69850">
            <a:gradFill flip="none" rotWithShape="1">
              <a:gsLst>
                <a:gs pos="0">
                  <a:srgbClr val="F8CACC"/>
                </a:gs>
                <a:gs pos="100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다이아몬드 5"/>
          <p:cNvSpPr/>
          <p:nvPr userDrawn="1"/>
        </p:nvSpPr>
        <p:spPr>
          <a:xfrm>
            <a:off x="3467560" y="8546"/>
            <a:ext cx="6840908" cy="6840908"/>
          </a:xfrm>
          <a:prstGeom prst="diamond">
            <a:avLst/>
          </a:prstGeom>
          <a:noFill/>
          <a:ln w="43180">
            <a:gradFill flip="none" rotWithShape="1">
              <a:gsLst>
                <a:gs pos="0">
                  <a:srgbClr val="F8CACC"/>
                </a:gs>
                <a:gs pos="99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309246" y="5476226"/>
            <a:ext cx="3842067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900" spc="-110" baseline="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SemiBold" panose="02020600000000000000" pitchFamily="18" charset="-127"/>
                <a:ea typeface="본명조 SemiBold" panose="02020600000000000000" pitchFamily="18" charset="-127"/>
              </a:rPr>
              <a:t>2017’S</a:t>
            </a:r>
          </a:p>
          <a:p>
            <a:pPr>
              <a:lnSpc>
                <a:spcPct val="120000"/>
              </a:lnSpc>
            </a:pPr>
            <a:r>
              <a:rPr lang="ko-KR" altLang="en-US" spc="-150" dirty="0" err="1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리까망의</a:t>
            </a:r>
            <a:endParaRPr lang="en-US" altLang="ko-KR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pc="-15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POWERPOINT</a:t>
            </a:r>
            <a:endParaRPr lang="ko-KR" altLang="en-US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</p:txBody>
      </p:sp>
      <p:sp>
        <p:nvSpPr>
          <p:cNvPr id="11" name="타원 10"/>
          <p:cNvSpPr/>
          <p:nvPr userDrawn="1"/>
        </p:nvSpPr>
        <p:spPr>
          <a:xfrm>
            <a:off x="11146922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2" name="타원 11"/>
          <p:cNvSpPr/>
          <p:nvPr userDrawn="1"/>
        </p:nvSpPr>
        <p:spPr>
          <a:xfrm>
            <a:off x="10751635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 userDrawn="1"/>
        </p:nvSpPr>
        <p:spPr>
          <a:xfrm>
            <a:off x="11543797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2" hasCustomPrompt="1"/>
          </p:nvPr>
        </p:nvSpPr>
        <p:spPr>
          <a:xfrm>
            <a:off x="300038" y="315913"/>
            <a:ext cx="1042987" cy="7191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3" hasCustomPrompt="1"/>
          </p:nvPr>
        </p:nvSpPr>
        <p:spPr>
          <a:xfrm>
            <a:off x="1019175" y="268289"/>
            <a:ext cx="3132138" cy="6477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7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18" name="텍스트 개체 틀 14">
            <a:extLst>
              <a:ext uri="{FF2B5EF4-FFF2-40B4-BE49-F238E27FC236}">
                <a16:creationId xmlns="" xmlns:a16="http://schemas.microsoft.com/office/drawing/2014/main" id="{0029DD5D-F0F6-49EF-861F-9E2EF0D1C60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1313" y="3551236"/>
            <a:ext cx="5473700" cy="6477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300" b="0" i="0" spc="-15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20" name="텍스트 개체 틀 16">
            <a:extLst>
              <a:ext uri="{FF2B5EF4-FFF2-40B4-BE49-F238E27FC236}">
                <a16:creationId xmlns="" xmlns:a16="http://schemas.microsoft.com/office/drawing/2014/main" id="{3C6EE97E-87FB-429E-8DBA-FE71FD24587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1313" y="2725736"/>
            <a:ext cx="5473700" cy="8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500" b="0" i="0" spc="-150">
                <a:ln>
                  <a:solidFill>
                    <a:srgbClr val="84A547">
                      <a:alpha val="30000"/>
                    </a:srgbClr>
                  </a:solidFill>
                </a:ln>
                <a:solidFill>
                  <a:srgbClr val="84A547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13861242-C863-4128-BBAF-EA1516E8C566}"/>
              </a:ext>
            </a:extLst>
          </p:cNvPr>
          <p:cNvSpPr/>
          <p:nvPr userDrawn="1"/>
        </p:nvSpPr>
        <p:spPr>
          <a:xfrm>
            <a:off x="11146922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2173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간지 슬라이드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>
            <a:cxnSpLocks/>
          </p:cNvCxnSpPr>
          <p:nvPr userDrawn="1"/>
        </p:nvCxnSpPr>
        <p:spPr>
          <a:xfrm>
            <a:off x="10308468" y="3429000"/>
            <a:ext cx="1883532" cy="0"/>
          </a:xfrm>
          <a:prstGeom prst="line">
            <a:avLst/>
          </a:prstGeom>
          <a:noFill/>
          <a:ln w="43180">
            <a:solidFill>
              <a:srgbClr val="F8CA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다이아몬드 4"/>
          <p:cNvSpPr/>
          <p:nvPr userDrawn="1"/>
        </p:nvSpPr>
        <p:spPr>
          <a:xfrm>
            <a:off x="3863678" y="404664"/>
            <a:ext cx="6048672" cy="6048672"/>
          </a:xfrm>
          <a:prstGeom prst="diamond">
            <a:avLst/>
          </a:prstGeom>
          <a:solidFill>
            <a:srgbClr val="F8F8F8">
              <a:alpha val="20000"/>
            </a:srgbClr>
          </a:solidFill>
          <a:ln w="69850">
            <a:gradFill flip="none" rotWithShape="1">
              <a:gsLst>
                <a:gs pos="0">
                  <a:srgbClr val="F8CACC"/>
                </a:gs>
                <a:gs pos="100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다이아몬드 5"/>
          <p:cNvSpPr/>
          <p:nvPr userDrawn="1"/>
        </p:nvSpPr>
        <p:spPr>
          <a:xfrm>
            <a:off x="3467560" y="8546"/>
            <a:ext cx="6840908" cy="6840908"/>
          </a:xfrm>
          <a:prstGeom prst="diamond">
            <a:avLst/>
          </a:prstGeom>
          <a:noFill/>
          <a:ln w="43180">
            <a:gradFill flip="none" rotWithShape="1">
              <a:gsLst>
                <a:gs pos="0">
                  <a:srgbClr val="F8CACC"/>
                </a:gs>
                <a:gs pos="99000">
                  <a:srgbClr val="8DA4D0"/>
                </a:gs>
              </a:gsLst>
              <a:lin ang="108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 userDrawn="1"/>
        </p:nvSpPr>
        <p:spPr>
          <a:xfrm>
            <a:off x="11146922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2" name="타원 11"/>
          <p:cNvSpPr/>
          <p:nvPr userDrawn="1"/>
        </p:nvSpPr>
        <p:spPr>
          <a:xfrm>
            <a:off x="10751635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 userDrawn="1"/>
        </p:nvSpPr>
        <p:spPr>
          <a:xfrm>
            <a:off x="11543797" y="6200775"/>
            <a:ext cx="252413" cy="252413"/>
          </a:xfrm>
          <a:prstGeom prst="ellipse">
            <a:avLst/>
          </a:prstGeom>
          <a:solidFill>
            <a:srgbClr val="BDB7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텍스트 개체 틀 14">
            <a:extLst>
              <a:ext uri="{FF2B5EF4-FFF2-40B4-BE49-F238E27FC236}">
                <a16:creationId xmlns="" xmlns:a16="http://schemas.microsoft.com/office/drawing/2014/main" id="{283DD8EA-AC0D-4024-9D71-E3F7B53D7D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1313" y="3551236"/>
            <a:ext cx="5473700" cy="6477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300" b="0" i="0" spc="-15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</a:defRPr>
            </a:lvl1pPr>
          </a:lstStyle>
          <a:p>
            <a:pPr lvl="0"/>
            <a:r>
              <a:rPr lang="ko-KR" altLang="en-US" dirty="0"/>
              <a:t>목차를 입력하세요</a:t>
            </a:r>
          </a:p>
        </p:txBody>
      </p:sp>
      <p:sp>
        <p:nvSpPr>
          <p:cNvPr id="20" name="텍스트 개체 틀 16">
            <a:extLst>
              <a:ext uri="{FF2B5EF4-FFF2-40B4-BE49-F238E27FC236}">
                <a16:creationId xmlns="" xmlns:a16="http://schemas.microsoft.com/office/drawing/2014/main" id="{9EC5F12C-84F6-4C89-9ECD-18B8005490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1313" y="2725736"/>
            <a:ext cx="5473700" cy="8636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500" b="0" i="0" spc="-150">
                <a:ln>
                  <a:solidFill>
                    <a:srgbClr val="84A547">
                      <a:alpha val="30000"/>
                    </a:srgbClr>
                  </a:solidFill>
                </a:ln>
                <a:solidFill>
                  <a:srgbClr val="84A547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Text here</a:t>
            </a:r>
            <a:endParaRPr lang="ko-KR" altLang="en-US" dirty="0"/>
          </a:p>
        </p:txBody>
      </p:sp>
      <p:cxnSp>
        <p:nvCxnSpPr>
          <p:cNvPr id="21" name="직선 연결선 20">
            <a:extLst>
              <a:ext uri="{FF2B5EF4-FFF2-40B4-BE49-F238E27FC236}">
                <a16:creationId xmlns="" xmlns:a16="http://schemas.microsoft.com/office/drawing/2014/main" id="{59690BE0-CA9E-45E5-97EC-8AD123643B9E}"/>
              </a:ext>
            </a:extLst>
          </p:cNvPr>
          <p:cNvCxnSpPr>
            <a:cxnSpLocks/>
          </p:cNvCxnSpPr>
          <p:nvPr userDrawn="1"/>
        </p:nvCxnSpPr>
        <p:spPr>
          <a:xfrm>
            <a:off x="0" y="3429000"/>
            <a:ext cx="3467560" cy="0"/>
          </a:xfrm>
          <a:prstGeom prst="line">
            <a:avLst/>
          </a:prstGeom>
          <a:noFill/>
          <a:ln w="43180">
            <a:solidFill>
              <a:srgbClr val="8DA4D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1FB3D203-1776-4E88-A773-355020BF49D1}"/>
              </a:ext>
            </a:extLst>
          </p:cNvPr>
          <p:cNvSpPr txBox="1"/>
          <p:nvPr userDrawn="1"/>
        </p:nvSpPr>
        <p:spPr>
          <a:xfrm>
            <a:off x="309246" y="5476226"/>
            <a:ext cx="3842067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900" spc="-110" baseline="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SemiBold" panose="02020600000000000000" pitchFamily="18" charset="-127"/>
                <a:ea typeface="본명조 SemiBold" panose="02020600000000000000" pitchFamily="18" charset="-127"/>
              </a:rPr>
              <a:t>2017’S</a:t>
            </a:r>
          </a:p>
          <a:p>
            <a:pPr>
              <a:lnSpc>
                <a:spcPct val="120000"/>
              </a:lnSpc>
            </a:pPr>
            <a:r>
              <a:rPr lang="ko-KR" altLang="en-US" spc="-150" dirty="0" err="1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리까망의</a:t>
            </a:r>
            <a:endParaRPr lang="en-US" altLang="ko-KR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  <a:p>
            <a:pPr>
              <a:lnSpc>
                <a:spcPct val="120000"/>
              </a:lnSpc>
            </a:pPr>
            <a:r>
              <a:rPr lang="en-US" altLang="ko-KR" spc="-150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rPr>
              <a:t>POWERPOINT</a:t>
            </a:r>
            <a:endParaRPr lang="ko-KR" altLang="en-US" spc="-150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  <a:latin typeface="본명조 ExtraLight" panose="02020200000000000000" pitchFamily="18" charset="-127"/>
              <a:ea typeface="본명조 ExtraLight" panose="02020200000000000000" pitchFamily="18" charset="-127"/>
            </a:endParaRPr>
          </a:p>
        </p:txBody>
      </p:sp>
      <p:sp>
        <p:nvSpPr>
          <p:cNvPr id="24" name="텍스트 개체 틀 18">
            <a:extLst>
              <a:ext uri="{FF2B5EF4-FFF2-40B4-BE49-F238E27FC236}">
                <a16:creationId xmlns="" xmlns:a16="http://schemas.microsoft.com/office/drawing/2014/main" id="{DC9A8718-4502-4BBB-A000-54B4C547597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038" y="315913"/>
            <a:ext cx="1042987" cy="719137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0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03</a:t>
            </a:r>
            <a:endParaRPr lang="ko-KR" altLang="en-US" dirty="0"/>
          </a:p>
        </p:txBody>
      </p:sp>
      <p:sp>
        <p:nvSpPr>
          <p:cNvPr id="25" name="텍스트 개체 틀 22">
            <a:extLst>
              <a:ext uri="{FF2B5EF4-FFF2-40B4-BE49-F238E27FC236}">
                <a16:creationId xmlns="" xmlns:a16="http://schemas.microsoft.com/office/drawing/2014/main" id="{189026AB-D791-435E-A25B-2D9B9B1C5F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9175" y="268289"/>
            <a:ext cx="3132138" cy="64770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700" b="0" i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lvl="0"/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14" name="타원 13">
            <a:extLst>
              <a:ext uri="{FF2B5EF4-FFF2-40B4-BE49-F238E27FC236}">
                <a16:creationId xmlns="" xmlns:a16="http://schemas.microsoft.com/office/drawing/2014/main" id="{8265277B-C2FD-4D14-9636-14B15F114B0A}"/>
              </a:ext>
            </a:extLst>
          </p:cNvPr>
          <p:cNvSpPr/>
          <p:nvPr userDrawn="1"/>
        </p:nvSpPr>
        <p:spPr>
          <a:xfrm>
            <a:off x="11543797" y="6200775"/>
            <a:ext cx="252413" cy="252413"/>
          </a:xfrm>
          <a:prstGeom prst="ellipse">
            <a:avLst/>
          </a:prstGeom>
          <a:solidFill>
            <a:srgbClr val="84A5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7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엔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1882172"/>
            <a:ext cx="7535863" cy="3093657"/>
          </a:xfrm>
          <a:prstGeom prst="rect">
            <a:avLst/>
          </a:prstGeom>
          <a:solidFill>
            <a:srgbClr val="8DA4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dirty="0"/>
          </a:p>
        </p:txBody>
      </p:sp>
      <p:sp>
        <p:nvSpPr>
          <p:cNvPr id="4" name="다이아몬드 3"/>
          <p:cNvSpPr/>
          <p:nvPr userDrawn="1"/>
        </p:nvSpPr>
        <p:spPr>
          <a:xfrm>
            <a:off x="5296729" y="2641811"/>
            <a:ext cx="1574381" cy="1574381"/>
          </a:xfrm>
          <a:prstGeom prst="diamond">
            <a:avLst/>
          </a:prstGeom>
          <a:noFill/>
          <a:ln w="571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자유형: 도형 9"/>
          <p:cNvSpPr/>
          <p:nvPr userDrawn="1"/>
        </p:nvSpPr>
        <p:spPr>
          <a:xfrm>
            <a:off x="6311900" y="2129764"/>
            <a:ext cx="1265238" cy="2598476"/>
          </a:xfrm>
          <a:custGeom>
            <a:avLst/>
            <a:gdLst>
              <a:gd name="connsiteX0" fmla="*/ 1152526 w 1152526"/>
              <a:gd name="connsiteY0" fmla="*/ 0 h 2305051"/>
              <a:gd name="connsiteX1" fmla="*/ 1152526 w 1152526"/>
              <a:gd name="connsiteY1" fmla="*/ 2305051 h 2305051"/>
              <a:gd name="connsiteX2" fmla="*/ 0 w 1152526"/>
              <a:gd name="connsiteY2" fmla="*/ 1152526 h 2305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52526" h="2305051">
                <a:moveTo>
                  <a:pt x="1152526" y="0"/>
                </a:moveTo>
                <a:lnTo>
                  <a:pt x="1152526" y="2305051"/>
                </a:lnTo>
                <a:lnTo>
                  <a:pt x="0" y="1152526"/>
                </a:lnTo>
                <a:close/>
              </a:path>
            </a:pathLst>
          </a:custGeom>
          <a:noFill/>
          <a:ln w="6985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다이아몬드 5"/>
          <p:cNvSpPr/>
          <p:nvPr userDrawn="1"/>
        </p:nvSpPr>
        <p:spPr>
          <a:xfrm>
            <a:off x="5074278" y="2641811"/>
            <a:ext cx="1574381" cy="1574381"/>
          </a:xfrm>
          <a:prstGeom prst="diamond">
            <a:avLst/>
          </a:prstGeom>
          <a:noFill/>
          <a:ln w="10160"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텍스트 개체 틀 11"/>
          <p:cNvSpPr>
            <a:spLocks noGrp="1"/>
          </p:cNvSpPr>
          <p:nvPr>
            <p:ph type="body" sz="quarter" idx="10" hasCustomPrompt="1"/>
          </p:nvPr>
        </p:nvSpPr>
        <p:spPr>
          <a:xfrm>
            <a:off x="7608888" y="4061328"/>
            <a:ext cx="3363912" cy="27238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lvl1pPr marL="0" indent="0">
              <a:buNone/>
              <a:defRPr lang="ko-KR" altLang="en-US" sz="1300" b="0" i="0" dirty="0">
                <a:ln>
                  <a:solidFill>
                    <a:schemeClr val="bg2">
                      <a:lumMod val="25000"/>
                      <a:alpha val="30000"/>
                    </a:schemeClr>
                  </a:solidFill>
                </a:ln>
                <a:solidFill>
                  <a:schemeClr val="bg2">
                    <a:lumMod val="25000"/>
                    <a:alpha val="90000"/>
                  </a:schemeClr>
                </a:solidFill>
                <a:latin typeface="본명조 ExtraLight" panose="02020200000000000000" pitchFamily="18" charset="-127"/>
                <a:ea typeface="본명조 ExtraLight" panose="02020200000000000000" pitchFamily="18" charset="-127"/>
              </a:defRPr>
            </a:lvl1pPr>
          </a:lstStyle>
          <a:p>
            <a:pPr marL="0" lvl="0"/>
            <a:r>
              <a:rPr lang="ko-KR" altLang="en-US" dirty="0" err="1"/>
              <a:t>리까망의</a:t>
            </a:r>
            <a:r>
              <a:rPr lang="ko-KR" altLang="en-US" dirty="0"/>
              <a:t> </a:t>
            </a:r>
            <a:r>
              <a:rPr lang="en-US" altLang="ko-KR" dirty="0"/>
              <a:t>POWERPOINT DESIGN</a:t>
            </a:r>
            <a:endParaRPr lang="ko-KR" altLang="en-US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2" hasCustomPrompt="1"/>
          </p:nvPr>
        </p:nvSpPr>
        <p:spPr>
          <a:xfrm>
            <a:off x="7527550" y="2658277"/>
            <a:ext cx="4329488" cy="612775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4200" kern="1200" spc="-150" dirty="0">
                <a:ln>
                  <a:solidFill>
                    <a:srgbClr val="DAB2B0">
                      <a:alpha val="30000"/>
                    </a:srgbClr>
                  </a:solidFill>
                </a:ln>
                <a:solidFill>
                  <a:srgbClr val="DAB2B0"/>
                </a:solidFill>
                <a:latin typeface="본명조 Heavy" panose="02020900000000000000" pitchFamily="18" charset="-127"/>
                <a:ea typeface="본명조 Heavy" panose="02020900000000000000" pitchFamily="18" charset="-127"/>
                <a:cs typeface="+mn-cs"/>
              </a:defRPr>
            </a:lvl1pPr>
          </a:lstStyle>
          <a:p>
            <a:pPr lvl="0"/>
            <a:r>
              <a:rPr lang="en-US" altLang="ko-KR" dirty="0"/>
              <a:t>Thank you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3" hasCustomPrompt="1"/>
          </p:nvPr>
        </p:nvSpPr>
        <p:spPr>
          <a:xfrm>
            <a:off x="7535862" y="3271053"/>
            <a:ext cx="4321176" cy="612775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200" spc="-15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defRPr>
            </a:lvl1pPr>
          </a:lstStyle>
          <a:p>
            <a:pPr lvl="0"/>
            <a:r>
              <a:rPr lang="en-US" altLang="ko-KR" dirty="0"/>
              <a:t>For Watching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90055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304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51895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8080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6081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04537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4623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362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11229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A2F58-EE9B-BA41-9852-5F9AA606A1CB}" type="datetimeFigureOut">
              <a:rPr kumimoji="1" lang="ko-KR" altLang="en-US" smtClean="0"/>
              <a:t>2018. 12. 20.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9F94F0-1381-9E43-BDD7-F531D5D3E3FF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26551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jpeg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png"/><Relationship Id="rId3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png"/><Relationship Id="rId3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jpe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tiff"/><Relationship Id="rId3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8.tiff"/><Relationship Id="rId3" Type="http://schemas.openxmlformats.org/officeDocument/2006/relationships/image" Target="../media/image8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sz="quarter" idx="10"/>
          </p:nvPr>
        </p:nvSpPr>
        <p:spPr>
          <a:xfrm>
            <a:off x="7608888" y="4026703"/>
            <a:ext cx="3363912" cy="341632"/>
          </a:xfrm>
        </p:spPr>
        <p:txBody>
          <a:bodyPr/>
          <a:lstStyle/>
          <a:p>
            <a:r>
              <a:rPr lang="en-US" altLang="ko-KR" sz="1800" dirty="0" smtClean="0">
                <a:ln>
                  <a:solidFill>
                    <a:srgbClr val="60646A">
                      <a:alpha val="30000"/>
                    </a:srgbClr>
                  </a:solidFill>
                </a:ln>
                <a:solidFill>
                  <a:srgbClr val="60646A"/>
                </a:solidFill>
              </a:rPr>
              <a:t>2</a:t>
            </a:r>
            <a:r>
              <a:rPr lang="ko-KR" altLang="en-US" sz="1800" dirty="0" smtClean="0">
                <a:ln>
                  <a:solidFill>
                    <a:srgbClr val="60646A">
                      <a:alpha val="30000"/>
                    </a:srgbClr>
                  </a:solidFill>
                </a:ln>
                <a:solidFill>
                  <a:srgbClr val="60646A"/>
                </a:solidFill>
              </a:rPr>
              <a:t>조 위풍당당조</a:t>
            </a:r>
            <a:endParaRPr lang="ko-KR" altLang="en-US" sz="1800" dirty="0">
              <a:ln>
                <a:solidFill>
                  <a:srgbClr val="60646A">
                    <a:alpha val="30000"/>
                  </a:srgbClr>
                </a:solidFill>
              </a:ln>
              <a:solidFill>
                <a:srgbClr val="60646A"/>
              </a:solidFill>
            </a:endParaRP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4100" dirty="0" smtClean="0"/>
              <a:t>나를 부탁해 </a:t>
            </a:r>
            <a:r>
              <a:rPr lang="en-US" altLang="ko-KR" sz="4100" dirty="0" smtClean="0"/>
              <a:t>!</a:t>
            </a:r>
            <a:endParaRPr lang="ko-KR" altLang="en-US" sz="4100" dirty="0"/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sz="4100" dirty="0" smtClean="0"/>
              <a:t>With </a:t>
            </a:r>
            <a:r>
              <a:rPr lang="en-US" altLang="ko-KR" sz="4100" dirty="0" err="1" smtClean="0"/>
              <a:t>Mindstorm</a:t>
            </a:r>
            <a:endParaRPr lang="ko-KR" altLang="en-US" sz="41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" y="2261786"/>
            <a:ext cx="4550394" cy="445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54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003</a:t>
            </a:r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>
          <a:xfrm>
            <a:off x="1349137" y="1531081"/>
            <a:ext cx="4235551" cy="480131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필요한 기능</a:t>
            </a:r>
            <a:endParaRPr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4518660" y="2656474"/>
            <a:ext cx="101727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400" dirty="0" smtClean="0"/>
              <a:t>밥먹을 시간이 되면 밥이 나오게 하는 것</a:t>
            </a:r>
            <a:endParaRPr kumimoji="1" lang="en-US" altLang="ko-KR" sz="2400" dirty="0"/>
          </a:p>
          <a:p>
            <a:pPr marL="285750" indent="-285750">
              <a:buFontTx/>
              <a:buChar char="-"/>
            </a:pPr>
            <a:endParaRPr kumimoji="1" lang="en-US" altLang="ko-KR" sz="2400" dirty="0" smtClean="0"/>
          </a:p>
          <a:p>
            <a:pPr marL="285750" indent="-285750">
              <a:buFontTx/>
              <a:buChar char="-"/>
            </a:pPr>
            <a:r>
              <a:rPr kumimoji="1" lang="ko-KR" altLang="en-US" dirty="0" smtClean="0"/>
              <a:t>사료를 </a:t>
            </a:r>
            <a:r>
              <a:rPr kumimoji="1" lang="ko-KR" altLang="en-US" dirty="0"/>
              <a:t>정해진 시간에 일정량 나오게 하는 것이 </a:t>
            </a:r>
            <a:r>
              <a:rPr kumimoji="1" lang="ko-KR" altLang="en-US" dirty="0" smtClean="0"/>
              <a:t>관건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 smtClean="0"/>
              <a:t>강아지가 버튼을 누르면 물이 일정량 나오게 하는 것</a:t>
            </a:r>
            <a:endParaRPr kumimoji="1" lang="en-US" altLang="ko-KR" sz="2400" dirty="0" smtClean="0"/>
          </a:p>
          <a:p>
            <a:pPr marL="285750" indent="-285750">
              <a:buFontTx/>
              <a:buChar char="-"/>
            </a:pPr>
            <a:endParaRPr kumimoji="1" lang="en-US" altLang="ko-KR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 smtClean="0"/>
              <a:t>주인 목소리를 녹음해서 특정 상황에 틀어주는 것</a:t>
            </a: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pPr marL="285750" indent="-285750">
              <a:buFontTx/>
              <a:buChar char="-"/>
            </a:pP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" y="2234820"/>
            <a:ext cx="4154550" cy="4154550"/>
          </a:xfrm>
          <a:prstGeom prst="rect">
            <a:avLst/>
          </a:prstGeom>
        </p:spPr>
      </p:pic>
      <p:sp>
        <p:nvSpPr>
          <p:cNvPr id="6" name="제목 11"/>
          <p:cNvSpPr txBox="1">
            <a:spLocks/>
          </p:cNvSpPr>
          <p:nvPr/>
        </p:nvSpPr>
        <p:spPr>
          <a:xfrm>
            <a:off x="1860448" y="715341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lang="ko-KR" altLang="en-US" dirty="0" smtClean="0"/>
              <a:t>구현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29" y="1568739"/>
            <a:ext cx="486208" cy="36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049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003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483557" y="1197030"/>
            <a:ext cx="4235551" cy="480131"/>
          </a:xfrm>
        </p:spPr>
        <p:txBody>
          <a:bodyPr>
            <a:normAutofit fontScale="90000"/>
          </a:bodyPr>
          <a:lstStyle/>
          <a:p>
            <a:r>
              <a:rPr kumimoji="1" lang="ko-KR" altLang="en-US" dirty="0" smtClean="0"/>
              <a:t>구현한 기능들</a:t>
            </a:r>
            <a:endParaRPr kumimoji="1"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440" y="2081782"/>
            <a:ext cx="964531" cy="1236579"/>
          </a:xfrm>
          <a:prstGeom prst="rect">
            <a:avLst/>
          </a:prstGeom>
        </p:spPr>
      </p:pic>
      <p:sp>
        <p:nvSpPr>
          <p:cNvPr id="8" name="텍스트 상자 7"/>
          <p:cNvSpPr txBox="1"/>
          <p:nvPr/>
        </p:nvSpPr>
        <p:spPr>
          <a:xfrm>
            <a:off x="2102049" y="1771316"/>
            <a:ext cx="377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/>
              <a:t>밥</a:t>
            </a:r>
            <a:endParaRPr kumimoji="1" lang="ko-KR" altLang="en-US" sz="3600" b="1" dirty="0"/>
          </a:p>
        </p:txBody>
      </p:sp>
      <p:sp>
        <p:nvSpPr>
          <p:cNvPr id="9" name="텍스트 상자 8"/>
          <p:cNvSpPr txBox="1"/>
          <p:nvPr/>
        </p:nvSpPr>
        <p:spPr>
          <a:xfrm>
            <a:off x="2102049" y="2417647"/>
            <a:ext cx="71708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/>
              <a:t>일정 시간 간격으로 </a:t>
            </a:r>
            <a:r>
              <a:rPr kumimoji="1" lang="ko-KR" altLang="en-US" dirty="0" smtClean="0"/>
              <a:t>밥이 나오게 함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주인이 외출 시 버튼을 누르고 나가면 </a:t>
            </a:r>
            <a:r>
              <a:rPr kumimoji="1" lang="en-US" altLang="ko-KR" b="1" dirty="0" smtClean="0"/>
              <a:t>N</a:t>
            </a:r>
            <a:r>
              <a:rPr kumimoji="1" lang="ko-KR" altLang="en-US" b="1" dirty="0" smtClean="0"/>
              <a:t>시간에 한번 </a:t>
            </a:r>
            <a:r>
              <a:rPr kumimoji="1" lang="ko-KR" altLang="en-US" b="1" dirty="0" smtClean="0">
                <a:solidFill>
                  <a:schemeClr val="accent1">
                    <a:lumMod val="75000"/>
                  </a:schemeClr>
                </a:solidFill>
              </a:rPr>
              <a:t>밥</a:t>
            </a:r>
            <a:r>
              <a:rPr kumimoji="1" lang="ko-KR" altLang="en-US" b="1" dirty="0" smtClean="0"/>
              <a:t>이 나오도록</a:t>
            </a:r>
            <a:endParaRPr kumimoji="1" lang="en-US" altLang="ko-KR" b="1" dirty="0" smtClean="0"/>
          </a:p>
          <a:p>
            <a:endParaRPr kumimoji="1" lang="en-US" altLang="ko-KR" b="1" dirty="0" smtClean="0"/>
          </a:p>
          <a:p>
            <a:r>
              <a:rPr kumimoji="1" lang="en-US" altLang="ko-KR" b="1" dirty="0" smtClean="0"/>
              <a:t>+</a:t>
            </a:r>
            <a:r>
              <a:rPr kumimoji="1" lang="ko-KR" altLang="en-US" b="1" dirty="0" smtClean="0"/>
              <a:t> </a:t>
            </a:r>
            <a:r>
              <a:rPr kumimoji="1" lang="ko-KR" altLang="en-US" dirty="0" smtClean="0"/>
              <a:t>밥이 나올 때 마다 물도 같이 나옴</a:t>
            </a:r>
            <a:endParaRPr kumimoji="1" lang="en-US" altLang="ko-KR" b="1" dirty="0" smtClean="0"/>
          </a:p>
          <a:p>
            <a:r>
              <a:rPr kumimoji="1" lang="ko-KR" altLang="en-US" b="1" dirty="0" smtClean="0"/>
              <a:t> </a:t>
            </a:r>
            <a:endParaRPr kumimoji="1" lang="en-US" altLang="ko-KR" b="1" dirty="0" smtClean="0"/>
          </a:p>
          <a:p>
            <a:endParaRPr kumimoji="1"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125" y="4466401"/>
            <a:ext cx="1095159" cy="832321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2102049" y="4236231"/>
            <a:ext cx="377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/>
              <a:t>물</a:t>
            </a:r>
            <a:endParaRPr kumimoji="1" lang="ko-KR" altLang="en-US" sz="3600" b="1" dirty="0"/>
          </a:p>
        </p:txBody>
      </p:sp>
      <p:sp>
        <p:nvSpPr>
          <p:cNvPr id="13" name="텍스트 상자 12"/>
          <p:cNvSpPr txBox="1"/>
          <p:nvPr/>
        </p:nvSpPr>
        <p:spPr>
          <a:xfrm>
            <a:off x="2102049" y="5281863"/>
            <a:ext cx="71708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b="1" dirty="0" smtClean="0"/>
              <a:t>터치 센서가 눌릴 때 </a:t>
            </a:r>
            <a:r>
              <a:rPr kumimoji="1" lang="ko-KR" altLang="en-US" dirty="0" smtClean="0"/>
              <a:t>마다 물이 나옴</a:t>
            </a:r>
            <a:endParaRPr kumimoji="1" lang="en-US" altLang="ko-KR" dirty="0" smtClean="0"/>
          </a:p>
          <a:p>
            <a:endParaRPr kumimoji="1" lang="en-US" altLang="ko-KR" b="1" dirty="0" smtClean="0"/>
          </a:p>
          <a:p>
            <a:r>
              <a:rPr kumimoji="1" lang="ko-KR" altLang="en-US" b="1" dirty="0" smtClean="0"/>
              <a:t> </a:t>
            </a:r>
            <a:endParaRPr kumimoji="1" lang="en-US" altLang="ko-KR" b="1" dirty="0" smtClean="0"/>
          </a:p>
          <a:p>
            <a:endParaRPr kumimoji="1" lang="ko-KR" altLang="en-US" dirty="0"/>
          </a:p>
        </p:txBody>
      </p:sp>
      <p:sp>
        <p:nvSpPr>
          <p:cNvPr id="14" name="제목 11"/>
          <p:cNvSpPr txBox="1">
            <a:spLocks/>
          </p:cNvSpPr>
          <p:nvPr/>
        </p:nvSpPr>
        <p:spPr>
          <a:xfrm>
            <a:off x="1860448" y="715341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lang="ko-KR" altLang="en-US" dirty="0" smtClean="0"/>
              <a:t>구현</a:t>
            </a:r>
            <a:endParaRPr lang="ko-KR" altLang="en-US" dirty="0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349" y="1258067"/>
            <a:ext cx="486208" cy="36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4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003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구현</a:t>
            </a:r>
            <a:endParaRPr kumimoji="1"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48" y="1874490"/>
            <a:ext cx="6567830" cy="4742388"/>
          </a:xfrm>
          <a:prstGeom prst="rect">
            <a:avLst/>
          </a:prstGeom>
        </p:spPr>
      </p:pic>
      <p:grpSp>
        <p:nvGrpSpPr>
          <p:cNvPr id="18" name="그룹 17"/>
          <p:cNvGrpSpPr/>
          <p:nvPr/>
        </p:nvGrpSpPr>
        <p:grpSpPr>
          <a:xfrm>
            <a:off x="3083012" y="3599353"/>
            <a:ext cx="7188365" cy="646331"/>
            <a:chOff x="2971801" y="3346664"/>
            <a:chExt cx="7188365" cy="646331"/>
          </a:xfrm>
        </p:grpSpPr>
        <p:cxnSp>
          <p:nvCxnSpPr>
            <p:cNvPr id="13" name="직선 화살표 연결선 12"/>
            <p:cNvCxnSpPr/>
            <p:nvPr/>
          </p:nvCxnSpPr>
          <p:spPr>
            <a:xfrm flipH="1">
              <a:off x="2971801" y="3645568"/>
              <a:ext cx="3133723" cy="1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텍스트 상자 15"/>
            <p:cNvSpPr txBox="1"/>
            <p:nvPr/>
          </p:nvSpPr>
          <p:spPr>
            <a:xfrm>
              <a:off x="6105524" y="3346664"/>
              <a:ext cx="40546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dirty="0" err="1" smtClean="0"/>
                <a:t>setMotorSpeed</a:t>
              </a:r>
              <a:r>
                <a:rPr kumimoji="1" lang="en-US" altLang="ko-KR" dirty="0" smtClean="0"/>
                <a:t>(wm,0)</a:t>
              </a:r>
              <a:endParaRPr kumimoji="1" lang="en-US" altLang="ko-KR" dirty="0"/>
            </a:p>
            <a:p>
              <a:r>
                <a:rPr kumimoji="1" lang="en-US" altLang="ko-KR" dirty="0" smtClean="0"/>
                <a:t>-&gt;</a:t>
              </a:r>
              <a:r>
                <a:rPr kumimoji="1" lang="ko-KR" altLang="en-US" dirty="0" smtClean="0"/>
                <a:t> 물이 나올 시간을 확보 </a:t>
              </a:r>
              <a:endParaRPr kumimoji="1" lang="en-US" altLang="ko-KR" dirty="0" smtClean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105524" y="3346664"/>
              <a:ext cx="2809876" cy="646331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2996515" y="5414362"/>
            <a:ext cx="7188365" cy="646331"/>
            <a:chOff x="2971801" y="3346664"/>
            <a:chExt cx="7188365" cy="646331"/>
          </a:xfrm>
        </p:grpSpPr>
        <p:cxnSp>
          <p:nvCxnSpPr>
            <p:cNvPr id="20" name="직선 화살표 연결선 19"/>
            <p:cNvCxnSpPr/>
            <p:nvPr/>
          </p:nvCxnSpPr>
          <p:spPr>
            <a:xfrm flipH="1">
              <a:off x="2971801" y="3645568"/>
              <a:ext cx="3133723" cy="1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텍스트 상자 20"/>
            <p:cNvSpPr txBox="1"/>
            <p:nvPr/>
          </p:nvSpPr>
          <p:spPr>
            <a:xfrm>
              <a:off x="6105524" y="3346664"/>
              <a:ext cx="40546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dirty="0" err="1" smtClean="0"/>
                <a:t>setMotorSpeed</a:t>
              </a:r>
              <a:r>
                <a:rPr kumimoji="1" lang="en-US" altLang="ko-KR" dirty="0" smtClean="0"/>
                <a:t>(fm,0)</a:t>
              </a:r>
              <a:endParaRPr kumimoji="1" lang="en-US" altLang="ko-KR" dirty="0"/>
            </a:p>
            <a:p>
              <a:r>
                <a:rPr kumimoji="1" lang="en-US" altLang="ko-KR" dirty="0" smtClean="0"/>
                <a:t>-&gt;</a:t>
              </a:r>
              <a:r>
                <a:rPr kumimoji="1" lang="ko-KR" altLang="en-US" dirty="0" smtClean="0"/>
                <a:t> 밥이 나올 시간을 확보 </a:t>
              </a:r>
              <a:endParaRPr kumimoji="1" lang="en-US" altLang="ko-KR" dirty="0" smtClean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6105524" y="3346664"/>
              <a:ext cx="2809876" cy="646331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23" name="제목 2"/>
          <p:cNvSpPr txBox="1">
            <a:spLocks/>
          </p:cNvSpPr>
          <p:nvPr/>
        </p:nvSpPr>
        <p:spPr>
          <a:xfrm>
            <a:off x="1483557" y="1270691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kumimoji="1" lang="ko-KR" altLang="en-US" smtClean="0"/>
              <a:t>코드</a:t>
            </a:r>
            <a:endParaRPr kumimoji="1" lang="ko-KR" altLang="en-US" dirty="0"/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349" y="1258067"/>
            <a:ext cx="486208" cy="36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903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003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구현</a:t>
            </a:r>
            <a:endParaRPr kumimoji="1" lang="ko-KR" altLang="en-US" dirty="0"/>
          </a:p>
        </p:txBody>
      </p:sp>
      <p:sp>
        <p:nvSpPr>
          <p:cNvPr id="12" name="텍스트 상자 11"/>
          <p:cNvSpPr txBox="1"/>
          <p:nvPr/>
        </p:nvSpPr>
        <p:spPr>
          <a:xfrm>
            <a:off x="8376946" y="2986349"/>
            <a:ext cx="3762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mtClean="0"/>
              <a:t>시간의 흐름을 보여줌 </a:t>
            </a:r>
            <a:endParaRPr kumimoji="1"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96" y="2063236"/>
            <a:ext cx="4800600" cy="4127500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5097163" y="2847849"/>
            <a:ext cx="7188365" cy="646331"/>
            <a:chOff x="2971801" y="3346664"/>
            <a:chExt cx="7188365" cy="646331"/>
          </a:xfrm>
        </p:grpSpPr>
        <p:cxnSp>
          <p:nvCxnSpPr>
            <p:cNvPr id="15" name="직선 화살표 연결선 14"/>
            <p:cNvCxnSpPr/>
            <p:nvPr/>
          </p:nvCxnSpPr>
          <p:spPr>
            <a:xfrm flipH="1">
              <a:off x="2971801" y="3645568"/>
              <a:ext cx="3133723" cy="1"/>
            </a:xfrm>
            <a:prstGeom prst="straightConnector1">
              <a:avLst/>
            </a:prstGeom>
            <a:ln w="57150">
              <a:solidFill>
                <a:srgbClr val="00206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텍스트 상자 15"/>
            <p:cNvSpPr txBox="1"/>
            <p:nvPr/>
          </p:nvSpPr>
          <p:spPr>
            <a:xfrm>
              <a:off x="6105524" y="3346664"/>
              <a:ext cx="40546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kumimoji="1" lang="en-US" altLang="ko-KR" dirty="0" smtClean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6105524" y="3346664"/>
              <a:ext cx="2809876" cy="646331"/>
            </a:xfrm>
            <a:prstGeom prst="rect">
              <a:avLst/>
            </a:prstGeom>
            <a:noFill/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  <p:sp>
        <p:nvSpPr>
          <p:cNvPr id="18" name="제목 2"/>
          <p:cNvSpPr txBox="1">
            <a:spLocks/>
          </p:cNvSpPr>
          <p:nvPr/>
        </p:nvSpPr>
        <p:spPr>
          <a:xfrm>
            <a:off x="1483557" y="1309324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kumimoji="1" lang="ko-KR" altLang="en-US" smtClean="0"/>
              <a:t>코드</a:t>
            </a:r>
            <a:endParaRPr kumimoji="1" lang="ko-KR" altLang="en-US" dirty="0"/>
          </a:p>
        </p:txBody>
      </p:sp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349" y="1296700"/>
            <a:ext cx="486208" cy="36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7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="" xmlns:a16="http://schemas.microsoft.com/office/drawing/2014/main" id="{BA0BF9E1-EE12-48DF-A8FF-BD954F2C0A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어떻게 동작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EAFED1-76AE-42B7-B70E-9B21E751E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HOW</a:t>
            </a:r>
            <a:endParaRPr lang="ko-KR" altLang="en-US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="" xmlns:a16="http://schemas.microsoft.com/office/drawing/2014/main" id="{5B32AAE1-16A6-4392-929C-A81A03453D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04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="" xmlns:a16="http://schemas.microsoft.com/office/drawing/2014/main" id="{25130926-F587-43B1-A159-E372D74DA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00038" y="5600700"/>
            <a:ext cx="1723072" cy="101727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551236"/>
            <a:ext cx="3267339" cy="32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0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004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어떻게 동작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444706" y="2391666"/>
            <a:ext cx="4799456" cy="359959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96" y="2063236"/>
            <a:ext cx="4800600" cy="4127500"/>
          </a:xfrm>
          <a:prstGeom prst="rect">
            <a:avLst/>
          </a:prstGeom>
        </p:spPr>
      </p:pic>
      <p:sp>
        <p:nvSpPr>
          <p:cNvPr id="5" name="오른쪽 화살표[R] 4"/>
          <p:cNvSpPr/>
          <p:nvPr/>
        </p:nvSpPr>
        <p:spPr>
          <a:xfrm>
            <a:off x="5115697" y="3126259"/>
            <a:ext cx="1655806" cy="247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텍스트 상자 5"/>
          <p:cNvSpPr txBox="1"/>
          <p:nvPr/>
        </p:nvSpPr>
        <p:spPr>
          <a:xfrm>
            <a:off x="5066269" y="3373394"/>
            <a:ext cx="1754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mtClean="0"/>
              <a:t>시간의 흐름을 보여줌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121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004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어떻게 동작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412" y="1163912"/>
            <a:ext cx="663866" cy="851111"/>
          </a:xfrm>
          <a:prstGeom prst="rect">
            <a:avLst/>
          </a:prstGeom>
        </p:spPr>
      </p:pic>
      <p:sp>
        <p:nvSpPr>
          <p:cNvPr id="11" name="텍스트 상자 10"/>
          <p:cNvSpPr txBox="1"/>
          <p:nvPr/>
        </p:nvSpPr>
        <p:spPr>
          <a:xfrm>
            <a:off x="1607194" y="1368692"/>
            <a:ext cx="377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/>
              <a:t>밥</a:t>
            </a:r>
            <a:endParaRPr kumimoji="1" lang="ko-KR" altLang="en-US" sz="3600" b="1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227" y="2187265"/>
            <a:ext cx="3158666" cy="421155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5784" y="1908785"/>
            <a:ext cx="4522573" cy="452257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572" y="2197523"/>
            <a:ext cx="3160241" cy="421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974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004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어떻게 동작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75" y="1182702"/>
            <a:ext cx="1095159" cy="832321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910905" y="1349107"/>
            <a:ext cx="377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/>
              <a:t>물</a:t>
            </a:r>
            <a:endParaRPr kumimoji="1" lang="ko-KR" altLang="en-US" sz="3600" b="1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934" y="2217107"/>
            <a:ext cx="3151106" cy="420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8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="" xmlns:a16="http://schemas.microsoft.com/office/drawing/2014/main" id="{BA0BF9E1-EE12-48DF-A8FF-BD954F2C0A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어려웠던 점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="" xmlns:a16="http://schemas.microsoft.com/office/drawing/2014/main" id="{73EAFED1-76AE-42B7-B70E-9B21E751E4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HOW</a:t>
            </a:r>
            <a:endParaRPr lang="ko-KR" altLang="en-US" dirty="0"/>
          </a:p>
        </p:txBody>
      </p:sp>
      <p:sp>
        <p:nvSpPr>
          <p:cNvPr id="12" name="텍스트 개체 틀 11">
            <a:extLst>
              <a:ext uri="{FF2B5EF4-FFF2-40B4-BE49-F238E27FC236}">
                <a16:creationId xmlns="" xmlns:a16="http://schemas.microsoft.com/office/drawing/2014/main" id="{5B32AAE1-16A6-4392-929C-A81A03453D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05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="" xmlns:a16="http://schemas.microsoft.com/office/drawing/2014/main" id="{25130926-F587-43B1-A159-E372D74DAE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00038" y="5600700"/>
            <a:ext cx="1723072" cy="101727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551236"/>
            <a:ext cx="3267339" cy="32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9335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005</a:t>
            </a:r>
            <a:endParaRPr kumimoji="1"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ko-KR" altLang="en-US" dirty="0" smtClean="0"/>
              <a:t>어려웠던 점 </a:t>
            </a:r>
            <a:r>
              <a:rPr kumimoji="1" lang="en-US" altLang="ko-KR" dirty="0" smtClean="0"/>
              <a:t>&amp;</a:t>
            </a:r>
            <a:r>
              <a:rPr kumimoji="1" lang="ko-KR" altLang="en-US" dirty="0" smtClean="0"/>
              <a:t> 아쉬운 점</a:t>
            </a:r>
            <a:endParaRPr kumimoji="1"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775" y="1182702"/>
            <a:ext cx="1095159" cy="832321"/>
          </a:xfrm>
          <a:prstGeom prst="rect">
            <a:avLst/>
          </a:prstGeom>
        </p:spPr>
      </p:pic>
      <p:sp>
        <p:nvSpPr>
          <p:cNvPr id="12" name="텍스트 상자 11"/>
          <p:cNvSpPr txBox="1"/>
          <p:nvPr/>
        </p:nvSpPr>
        <p:spPr>
          <a:xfrm>
            <a:off x="1910905" y="1349107"/>
            <a:ext cx="37713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/>
              <a:t>물</a:t>
            </a:r>
            <a:endParaRPr kumimoji="1" lang="ko-KR" altLang="en-US" sz="3600" b="1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75" y="2197522"/>
            <a:ext cx="4800600" cy="4127500"/>
          </a:xfrm>
          <a:prstGeom prst="rect">
            <a:avLst/>
          </a:prstGeom>
        </p:spPr>
      </p:pic>
      <p:sp>
        <p:nvSpPr>
          <p:cNvPr id="4" name="텍스트 상자 3"/>
          <p:cNvSpPr txBox="1"/>
          <p:nvPr/>
        </p:nvSpPr>
        <p:spPr>
          <a:xfrm>
            <a:off x="6851623" y="1783195"/>
            <a:ext cx="3583459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 smtClean="0">
                <a:solidFill>
                  <a:srgbClr val="FF0000"/>
                </a:solidFill>
              </a:rPr>
              <a:t>센서 동기화 알고리즘 이용</a:t>
            </a:r>
            <a:endParaRPr kumimoji="1" lang="en-US" altLang="ko-KR" sz="2000" b="1" dirty="0" smtClean="0">
              <a:solidFill>
                <a:srgbClr val="FF0000"/>
              </a:solidFill>
            </a:endParaRPr>
          </a:p>
          <a:p>
            <a:endParaRPr kumimoji="1" lang="en-US" altLang="ko-KR" b="1" dirty="0" smtClean="0">
              <a:solidFill>
                <a:srgbClr val="002060"/>
              </a:solidFill>
            </a:endParaRPr>
          </a:p>
          <a:p>
            <a:r>
              <a:rPr kumimoji="1" lang="ko-KR" altLang="en-US" dirty="0" smtClean="0"/>
              <a:t>     </a:t>
            </a:r>
            <a:r>
              <a:rPr kumimoji="1" lang="en-US" altLang="ko-KR" dirty="0" smtClean="0"/>
              <a:t>Sleep() </a:t>
            </a:r>
            <a:r>
              <a:rPr kumimoji="1" lang="ko-KR" altLang="en-US" dirty="0" smtClean="0"/>
              <a:t>를 이용해 센서와 </a:t>
            </a:r>
            <a:endParaRPr kumimoji="1" lang="en-US" altLang="ko-KR" dirty="0" smtClean="0"/>
          </a:p>
          <a:p>
            <a:r>
              <a:rPr kumimoji="1" lang="ko-KR" altLang="en-US" dirty="0"/>
              <a:t> </a:t>
            </a:r>
            <a:r>
              <a:rPr kumimoji="1" lang="ko-KR" altLang="en-US" dirty="0" smtClean="0"/>
              <a:t>   프로세서의 주기를 맞춰줌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    터치센서를 눌렀을 때 모터가</a:t>
            </a:r>
            <a:endParaRPr kumimoji="1" lang="en-US" altLang="ko-KR" dirty="0" smtClean="0"/>
          </a:p>
          <a:p>
            <a:r>
              <a:rPr kumimoji="1" lang="ko-KR" altLang="en-US" dirty="0" smtClean="0"/>
              <a:t>    반응할 수 있도록 슬립의 길</a:t>
            </a:r>
            <a:endParaRPr kumimoji="1" lang="en-US" altLang="ko-KR" dirty="0" smtClean="0"/>
          </a:p>
          <a:p>
            <a:r>
              <a:rPr kumimoji="1" lang="ko-KR" altLang="en-US" dirty="0"/>
              <a:t> 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  이를 맞추는 것이 어려웠음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    길이가 길면 터치센서를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눌렀</a:t>
            </a:r>
            <a:endParaRPr kumimoji="1" lang="en-US" altLang="ko-KR" dirty="0" smtClean="0"/>
          </a:p>
          <a:p>
            <a:r>
              <a:rPr kumimoji="1" lang="ko-KR" altLang="en-US" dirty="0"/>
              <a:t> </a:t>
            </a:r>
            <a:r>
              <a:rPr kumimoji="1" lang="ko-KR" altLang="en-US" dirty="0" smtClean="0"/>
              <a:t>   을 때 모터가 반응하지 않음  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771503" y="1742302"/>
            <a:ext cx="3583459" cy="3299254"/>
          </a:xfrm>
          <a:prstGeom prst="rect">
            <a:avLst/>
          </a:prstGeom>
          <a:noFill/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cxnSp>
        <p:nvCxnSpPr>
          <p:cNvPr id="11" name="직선 화살표 연결선 10"/>
          <p:cNvCxnSpPr>
            <a:stCxn id="5" idx="1"/>
          </p:cNvCxnSpPr>
          <p:nvPr/>
        </p:nvCxnSpPr>
        <p:spPr>
          <a:xfrm flipH="1" flipV="1">
            <a:off x="4485503" y="3163331"/>
            <a:ext cx="2286000" cy="2285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1623" y="3255906"/>
            <a:ext cx="357954" cy="272045"/>
          </a:xfrm>
          <a:prstGeom prst="rect">
            <a:avLst/>
          </a:prstGeom>
        </p:spPr>
      </p:pic>
      <p:sp>
        <p:nvSpPr>
          <p:cNvPr id="20" name="오른쪽 화살표[R] 19"/>
          <p:cNvSpPr/>
          <p:nvPr/>
        </p:nvSpPr>
        <p:spPr>
          <a:xfrm>
            <a:off x="6851623" y="2407726"/>
            <a:ext cx="357954" cy="2236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1" name="오른쪽 화살표[R] 20"/>
          <p:cNvSpPr/>
          <p:nvPr/>
        </p:nvSpPr>
        <p:spPr>
          <a:xfrm>
            <a:off x="6838875" y="4351856"/>
            <a:ext cx="357954" cy="223649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7231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z="4100" spc="-150" dirty="0">
                <a:ln>
                  <a:solidFill>
                    <a:srgbClr val="8DA4D0">
                      <a:alpha val="30000"/>
                    </a:srgbClr>
                  </a:solidFill>
                </a:ln>
                <a:solidFill>
                  <a:srgbClr val="8DA4D0"/>
                </a:solidFill>
                <a:latin typeface="본명조 Heavy" panose="02020900000000000000" pitchFamily="18" charset="-127"/>
                <a:ea typeface="본명조 Heavy" panose="02020900000000000000" pitchFamily="18" charset="-127"/>
              </a:rPr>
              <a:t>CONTENTS</a:t>
            </a:r>
            <a:endParaRPr lang="ko-KR" altLang="en-US" sz="4100" spc="-150" dirty="0">
              <a:ln>
                <a:solidFill>
                  <a:srgbClr val="8DA4D0">
                    <a:alpha val="30000"/>
                  </a:srgbClr>
                </a:solidFill>
              </a:ln>
              <a:solidFill>
                <a:srgbClr val="8DA4D0"/>
              </a:solidFill>
              <a:latin typeface="본명조 Heavy" panose="02020900000000000000" pitchFamily="18" charset="-127"/>
              <a:ea typeface="본명조 Heavy" panose="02020900000000000000" pitchFamily="18" charset="-127"/>
            </a:endParaRP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17" name="텍스트 개체 틀 1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ko-KR" altLang="en-US" dirty="0" smtClean="0"/>
              <a:t>왜 구상하게 되었나</a:t>
            </a:r>
            <a:endParaRPr lang="ko-KR" altLang="en-US" dirty="0"/>
          </a:p>
        </p:txBody>
      </p:sp>
      <p:sp>
        <p:nvSpPr>
          <p:cNvPr id="19" name="텍스트 개체 틀 18"/>
          <p:cNvSpPr>
            <a:spLocks noGrp="1"/>
          </p:cNvSpPr>
          <p:nvPr>
            <p:ph type="body" sz="quarter" idx="12"/>
          </p:nvPr>
        </p:nvSpPr>
        <p:spPr>
          <a:xfrm>
            <a:off x="3929059" y="3158082"/>
            <a:ext cx="720725" cy="431800"/>
          </a:xfrm>
        </p:spPr>
        <p:txBody>
          <a:bodyPr/>
          <a:lstStyle/>
          <a:p>
            <a:r>
              <a:rPr lang="en-US" altLang="ko-KR" dirty="0" smtClean="0"/>
              <a:t>003</a:t>
            </a:r>
            <a:endParaRPr lang="ko-KR" altLang="en-US" dirty="0"/>
          </a:p>
        </p:txBody>
      </p:sp>
      <p:sp>
        <p:nvSpPr>
          <p:cNvPr id="21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4649786" y="3187255"/>
            <a:ext cx="3132137" cy="431800"/>
          </a:xfrm>
        </p:spPr>
        <p:txBody>
          <a:bodyPr/>
          <a:lstStyle/>
          <a:p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23" name="텍스트 개체 틀 22"/>
          <p:cNvSpPr>
            <a:spLocks noGrp="1"/>
          </p:cNvSpPr>
          <p:nvPr>
            <p:ph type="body" sz="quarter" idx="14"/>
          </p:nvPr>
        </p:nvSpPr>
        <p:spPr>
          <a:xfrm>
            <a:off x="3929059" y="3833167"/>
            <a:ext cx="720725" cy="431800"/>
          </a:xfrm>
        </p:spPr>
        <p:txBody>
          <a:bodyPr/>
          <a:lstStyle/>
          <a:p>
            <a:r>
              <a:rPr lang="en-US" altLang="ko-KR" smtClean="0"/>
              <a:t>004</a:t>
            </a:r>
            <a:endParaRPr lang="ko-KR" altLang="en-US" dirty="0"/>
          </a:p>
        </p:txBody>
      </p:sp>
      <p:sp>
        <p:nvSpPr>
          <p:cNvPr id="25" name="텍스트 개체 틀 24"/>
          <p:cNvSpPr>
            <a:spLocks noGrp="1"/>
          </p:cNvSpPr>
          <p:nvPr>
            <p:ph type="body" sz="quarter" idx="15"/>
          </p:nvPr>
        </p:nvSpPr>
        <p:spPr>
          <a:xfrm>
            <a:off x="4649786" y="3870748"/>
            <a:ext cx="3132137" cy="431800"/>
          </a:xfrm>
        </p:spPr>
        <p:txBody>
          <a:bodyPr/>
          <a:lstStyle/>
          <a:p>
            <a:r>
              <a:rPr lang="ko-KR" altLang="en-US" dirty="0" smtClean="0"/>
              <a:t>어떻게 동작</a:t>
            </a:r>
            <a:r>
              <a:rPr lang="en-US" altLang="ko-KR" dirty="0"/>
              <a:t>?</a:t>
            </a:r>
            <a:endParaRPr lang="en-US" altLang="ko-KR" dirty="0" smtClean="0"/>
          </a:p>
        </p:txBody>
      </p:sp>
      <p:sp>
        <p:nvSpPr>
          <p:cNvPr id="16" name="텍스트 개체 틀 22"/>
          <p:cNvSpPr>
            <a:spLocks noGrp="1"/>
          </p:cNvSpPr>
          <p:nvPr>
            <p:ph type="body" sz="quarter" idx="14"/>
          </p:nvPr>
        </p:nvSpPr>
        <p:spPr>
          <a:xfrm>
            <a:off x="3929058" y="4541266"/>
            <a:ext cx="720725" cy="431800"/>
          </a:xfrm>
        </p:spPr>
        <p:txBody>
          <a:bodyPr/>
          <a:lstStyle/>
          <a:p>
            <a:r>
              <a:rPr lang="en-US" altLang="ko-KR" smtClean="0"/>
              <a:t>005</a:t>
            </a:r>
            <a:endParaRPr lang="ko-KR" altLang="en-US" dirty="0"/>
          </a:p>
        </p:txBody>
      </p:sp>
      <p:sp>
        <p:nvSpPr>
          <p:cNvPr id="18" name="텍스트 개체 틀 24"/>
          <p:cNvSpPr>
            <a:spLocks noGrp="1"/>
          </p:cNvSpPr>
          <p:nvPr>
            <p:ph type="body" sz="quarter" idx="15"/>
          </p:nvPr>
        </p:nvSpPr>
        <p:spPr>
          <a:xfrm>
            <a:off x="4649783" y="4610550"/>
            <a:ext cx="3382109" cy="431800"/>
          </a:xfrm>
        </p:spPr>
        <p:txBody>
          <a:bodyPr>
            <a:normAutofit fontScale="92500"/>
          </a:bodyPr>
          <a:lstStyle/>
          <a:p>
            <a:r>
              <a:rPr lang="ko-KR" altLang="en-US" dirty="0" smtClean="0"/>
              <a:t>어려웠던 점 </a:t>
            </a:r>
            <a:r>
              <a:rPr lang="en-US" altLang="ko-KR" dirty="0" smtClean="0"/>
              <a:t>&amp;</a:t>
            </a:r>
            <a:r>
              <a:rPr lang="ko-KR" altLang="en-US" dirty="0" smtClean="0"/>
              <a:t> 아쉬웠던 점</a:t>
            </a:r>
            <a:endParaRPr lang="ko-KR" altLang="en-US" dirty="0"/>
          </a:p>
        </p:txBody>
      </p:sp>
      <p:sp>
        <p:nvSpPr>
          <p:cNvPr id="11" name="텍스트 개체 틀 18"/>
          <p:cNvSpPr>
            <a:spLocks noGrp="1"/>
          </p:cNvSpPr>
          <p:nvPr>
            <p:ph type="body" sz="quarter" idx="12"/>
          </p:nvPr>
        </p:nvSpPr>
        <p:spPr>
          <a:xfrm>
            <a:off x="3929060" y="2565561"/>
            <a:ext cx="720725" cy="431800"/>
          </a:xfrm>
        </p:spPr>
        <p:txBody>
          <a:bodyPr/>
          <a:lstStyle/>
          <a:p>
            <a:r>
              <a:rPr lang="en-US" altLang="ko-KR" dirty="0"/>
              <a:t>002</a:t>
            </a:r>
            <a:endParaRPr lang="ko-KR" altLang="en-US" dirty="0"/>
          </a:p>
        </p:txBody>
      </p:sp>
      <p:sp>
        <p:nvSpPr>
          <p:cNvPr id="12" name="텍스트 개체 틀 20"/>
          <p:cNvSpPr>
            <a:spLocks noGrp="1"/>
          </p:cNvSpPr>
          <p:nvPr>
            <p:ph type="body" sz="quarter" idx="13"/>
          </p:nvPr>
        </p:nvSpPr>
        <p:spPr>
          <a:xfrm>
            <a:off x="4649786" y="2584192"/>
            <a:ext cx="3132137" cy="431800"/>
          </a:xfrm>
        </p:spPr>
        <p:txBody>
          <a:bodyPr/>
          <a:lstStyle/>
          <a:p>
            <a:r>
              <a:rPr lang="ko-KR" altLang="en-US" dirty="0" smtClean="0"/>
              <a:t>프로토타입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519481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005</a:t>
            </a:r>
            <a:endParaRPr kumimoji="1"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496" y="1878227"/>
            <a:ext cx="4058114" cy="4646141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6591732" y="2903079"/>
            <a:ext cx="4974192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 smtClean="0"/>
              <a:t>구상한 형태를 레고를 통해 구현하는 것이 다소 어려웠음</a:t>
            </a:r>
            <a:endParaRPr kumimoji="1" lang="en-US" altLang="ko-KR" sz="2000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kumimoji="1" lang="ko-KR" altLang="en-US" sz="2000" dirty="0" smtClean="0"/>
              <a:t>물리적 현상을 고려하여 제어하는 것에서 어려움을 겪었다</a:t>
            </a:r>
            <a:r>
              <a:rPr kumimoji="1" lang="en-US" altLang="ko-KR" sz="2000" dirty="0" smtClean="0"/>
              <a:t>.</a:t>
            </a:r>
            <a:r>
              <a:rPr kumimoji="1" lang="ko-KR" altLang="en-US" sz="2000" dirty="0" smtClean="0"/>
              <a:t> </a:t>
            </a:r>
            <a:endParaRPr kumimoji="1" lang="en-US" altLang="ko-KR" sz="2000" dirty="0" smtClean="0"/>
          </a:p>
          <a:p>
            <a:r>
              <a:rPr kumimoji="1" lang="en-US" altLang="ko-KR" dirty="0" smtClean="0"/>
              <a:t>Ex) </a:t>
            </a:r>
            <a:r>
              <a:rPr kumimoji="1" lang="ko-KR" altLang="en-US" dirty="0" smtClean="0"/>
              <a:t>물 호스의 각도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등</a:t>
            </a:r>
            <a:endParaRPr kumimoji="1" lang="ko-KR" alt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524" y="2997911"/>
            <a:ext cx="486208" cy="369518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524" y="4201297"/>
            <a:ext cx="486208" cy="369518"/>
          </a:xfrm>
          <a:prstGeom prst="rect">
            <a:avLst/>
          </a:prstGeom>
        </p:spPr>
      </p:pic>
      <p:sp>
        <p:nvSpPr>
          <p:cNvPr id="22" name="제목 2"/>
          <p:cNvSpPr txBox="1">
            <a:spLocks/>
          </p:cNvSpPr>
          <p:nvPr/>
        </p:nvSpPr>
        <p:spPr>
          <a:xfrm>
            <a:off x="1869973" y="741097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kumimoji="1" lang="ko-KR" altLang="en-US" smtClean="0"/>
              <a:t>어려웠던 점 </a:t>
            </a:r>
            <a:r>
              <a:rPr kumimoji="1" lang="en-US" altLang="ko-KR" smtClean="0"/>
              <a:t>&amp;</a:t>
            </a:r>
            <a:r>
              <a:rPr kumimoji="1" lang="ko-KR" altLang="en-US" smtClean="0"/>
              <a:t> 아쉬운 점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379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R" dirty="0" smtClean="0"/>
              <a:t>005</a:t>
            </a:r>
            <a:endParaRPr kumimoji="1"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1327972" y="2125362"/>
            <a:ext cx="98796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/>
              <a:t> </a:t>
            </a:r>
            <a:endParaRPr kumimoji="1" lang="en-US" altLang="ko-KR" dirty="0" smtClean="0"/>
          </a:p>
          <a:p>
            <a:r>
              <a:rPr kumimoji="1" lang="ko-KR" altLang="en-US" sz="2800" b="1" dirty="0" smtClean="0"/>
              <a:t>주인 목소리 출력</a:t>
            </a:r>
            <a:endParaRPr kumimoji="1" lang="en-US" altLang="ko-KR" sz="2800" b="1" dirty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EV3</a:t>
            </a:r>
            <a:r>
              <a:rPr kumimoji="1" lang="ko-KR" altLang="en-US" dirty="0" smtClean="0"/>
              <a:t>자체 프로그램이 아닌</a:t>
            </a:r>
            <a:r>
              <a:rPr kumimoji="1" lang="en-US" altLang="ko-KR" dirty="0" smtClean="0"/>
              <a:t> Robot C</a:t>
            </a:r>
            <a:r>
              <a:rPr kumimoji="1" lang="ko-KR" altLang="en-US" dirty="0" smtClean="0"/>
              <a:t>로 코딩을 할 경우 외부 사운드 파일을 </a:t>
            </a:r>
            <a:endParaRPr kumimoji="1" lang="en-US" altLang="ko-KR" dirty="0" smtClean="0"/>
          </a:p>
          <a:p>
            <a:r>
              <a:rPr kumimoji="1" lang="ko-KR" altLang="en-US" dirty="0" smtClean="0"/>
              <a:t>인식하지 못하는 문제 발생</a:t>
            </a:r>
            <a:endParaRPr kumimoji="1" lang="en-US" altLang="ko-KR" dirty="0" smtClean="0"/>
          </a:p>
        </p:txBody>
      </p:sp>
      <p:sp>
        <p:nvSpPr>
          <p:cNvPr id="7" name="제목 2"/>
          <p:cNvSpPr txBox="1">
            <a:spLocks/>
          </p:cNvSpPr>
          <p:nvPr/>
        </p:nvSpPr>
        <p:spPr>
          <a:xfrm>
            <a:off x="1860448" y="784640"/>
            <a:ext cx="4235551" cy="4801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000" kern="1200" spc="-150" baseline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  <a:latin typeface="본명조 Light" panose="02020300000000000000" pitchFamily="18" charset="-127"/>
                <a:ea typeface="본명조 Light" panose="02020300000000000000" pitchFamily="18" charset="-127"/>
                <a:cs typeface="+mj-cs"/>
              </a:defRPr>
            </a:lvl1pPr>
          </a:lstStyle>
          <a:p>
            <a:r>
              <a:rPr kumimoji="1" lang="ko-KR" altLang="en-US" smtClean="0"/>
              <a:t>어려웠던 점 </a:t>
            </a:r>
            <a:r>
              <a:rPr kumimoji="1" lang="en-US" altLang="ko-KR" smtClean="0"/>
              <a:t>&amp;</a:t>
            </a:r>
            <a:r>
              <a:rPr kumimoji="1" lang="ko-KR" altLang="en-US" smtClean="0"/>
              <a:t> 아쉬운 점</a:t>
            </a:r>
            <a:endParaRPr kumimoji="1"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64" y="2429500"/>
            <a:ext cx="486208" cy="36951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64" y="4069134"/>
            <a:ext cx="486208" cy="369518"/>
          </a:xfrm>
          <a:prstGeom prst="rect">
            <a:avLst/>
          </a:prstGeom>
        </p:spPr>
      </p:pic>
      <p:sp>
        <p:nvSpPr>
          <p:cNvPr id="10" name="텍스트 상자 9"/>
          <p:cNvSpPr txBox="1"/>
          <p:nvPr/>
        </p:nvSpPr>
        <p:spPr>
          <a:xfrm>
            <a:off x="1327972" y="4060716"/>
            <a:ext cx="855743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b="1" dirty="0" smtClean="0"/>
              <a:t>실제 시간 불러오기</a:t>
            </a:r>
            <a:endParaRPr kumimoji="1" lang="en-US" altLang="ko-KR" sz="2800" b="1" dirty="0" smtClean="0"/>
          </a:p>
          <a:p>
            <a:endParaRPr kumimoji="1" lang="en-US" altLang="ko-KR" b="1" dirty="0"/>
          </a:p>
          <a:p>
            <a:r>
              <a:rPr kumimoji="1" lang="ko-KR" altLang="en-US" dirty="0" smtClean="0"/>
              <a:t>실제 시간을 불러와 주인이 설정한 시간에 맞추어 밥을 주는것을 기획했으나</a:t>
            </a:r>
            <a:endParaRPr kumimoji="1" lang="en-US" altLang="ko-KR" dirty="0" smtClean="0"/>
          </a:p>
          <a:p>
            <a:r>
              <a:rPr kumimoji="1" lang="ko-KR" altLang="en-US" dirty="0" smtClean="0"/>
              <a:t>실제 시간을 불러오는 것을 하지 못함 </a:t>
            </a:r>
            <a:endParaRPr kumimoji="1" lang="en-US" altLang="ko-KR" dirty="0" smtClean="0"/>
          </a:p>
          <a:p>
            <a:endParaRPr kumimoji="1" lang="ko-KR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053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n>
                  <a:solidFill>
                    <a:srgbClr val="DAB2B0">
                      <a:alpha val="30000"/>
                    </a:srgbClr>
                  </a:solidFill>
                </a:ln>
                <a:solidFill>
                  <a:srgbClr val="DAB2B0"/>
                </a:solidFill>
              </a:rPr>
              <a:t>Thank you</a:t>
            </a:r>
            <a:endParaRPr lang="ko-KR" altLang="en-US" dirty="0">
              <a:ln>
                <a:solidFill>
                  <a:srgbClr val="DAB2B0">
                    <a:alpha val="30000"/>
                  </a:srgbClr>
                </a:solidFill>
              </a:ln>
              <a:solidFill>
                <a:srgbClr val="DAB2B0"/>
              </a:solidFill>
            </a:endParaRPr>
          </a:p>
        </p:txBody>
      </p:sp>
      <p:sp>
        <p:nvSpPr>
          <p:cNvPr id="10" name="텍스트 개체 틀 9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altLang="ko-KR" dirty="0">
                <a:ln>
                  <a:solidFill>
                    <a:srgbClr val="595453">
                      <a:alpha val="30000"/>
                    </a:srgbClr>
                  </a:solidFill>
                </a:ln>
                <a:solidFill>
                  <a:srgbClr val="595453"/>
                </a:solidFill>
              </a:rPr>
              <a:t>For Watching</a:t>
            </a:r>
            <a:endParaRPr lang="ko-KR" altLang="en-US" dirty="0">
              <a:ln>
                <a:solidFill>
                  <a:srgbClr val="595453">
                    <a:alpha val="30000"/>
                  </a:srgbClr>
                </a:solidFill>
              </a:ln>
              <a:solidFill>
                <a:srgbClr val="595453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2376369"/>
            <a:ext cx="4466272" cy="437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079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텍스트 개체 틀 11">
            <a:extLst>
              <a:ext uri="{FF2B5EF4-FFF2-40B4-BE49-F238E27FC236}">
                <a16:creationId xmlns="" xmlns:a16="http://schemas.microsoft.com/office/drawing/2014/main" id="{136CF4DA-4333-47E0-90D7-3CEEDBA82D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왜 구상하게 되었나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="" xmlns:a16="http://schemas.microsoft.com/office/drawing/2014/main" id="{6429EFBF-6DF9-4794-8867-C5C20A3F44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WHY</a:t>
            </a:r>
            <a:endParaRPr lang="ko-KR" altLang="en-US" dirty="0"/>
          </a:p>
        </p:txBody>
      </p:sp>
      <p:sp>
        <p:nvSpPr>
          <p:cNvPr id="14" name="텍스트 개체 틀 13">
            <a:extLst>
              <a:ext uri="{FF2B5EF4-FFF2-40B4-BE49-F238E27FC236}">
                <a16:creationId xmlns="" xmlns:a16="http://schemas.microsoft.com/office/drawing/2014/main" id="{16BC9926-4125-4F49-BEF6-0F338FB1A2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="" xmlns:a16="http://schemas.microsoft.com/office/drawing/2014/main" id="{855553AA-B2D5-480C-9AEA-70277FFB44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3" name="직사각형 2"/>
          <p:cNvSpPr/>
          <p:nvPr/>
        </p:nvSpPr>
        <p:spPr>
          <a:xfrm>
            <a:off x="300038" y="5600700"/>
            <a:ext cx="1723072" cy="101727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551236"/>
            <a:ext cx="3267339" cy="32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8110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001</a:t>
            </a:r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왜 구상하게 되었나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4926330" y="1990785"/>
            <a:ext cx="59778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kumimoji="1" lang="ko-KR" altLang="en-US" sz="2400" dirty="0" smtClean="0"/>
              <a:t>집을 장시간 비울 경우 강아지에게 밥과 물을 줄 수 없음</a:t>
            </a:r>
            <a:endParaRPr kumimoji="1" lang="en-US" altLang="ko-KR" sz="2400" dirty="0" smtClean="0"/>
          </a:p>
          <a:p>
            <a:pPr marL="285750" indent="-285750">
              <a:buFontTx/>
              <a:buChar char="-"/>
            </a:pPr>
            <a:endParaRPr kumimoji="1" lang="en-US" altLang="ko-KR" sz="2400" dirty="0"/>
          </a:p>
          <a:p>
            <a:pPr marL="285750" indent="-285750">
              <a:buFontTx/>
              <a:buChar char="-"/>
            </a:pPr>
            <a:r>
              <a:rPr kumimoji="1" lang="ko-KR" altLang="en-US" sz="2400" dirty="0" smtClean="0"/>
              <a:t>혼자 남겨진 강아지가 외로워하거나 심심해할 수 있음</a:t>
            </a:r>
            <a:endParaRPr kumimoji="1" lang="en-US" altLang="ko-KR" sz="2400" dirty="0" smtClean="0"/>
          </a:p>
          <a:p>
            <a:pPr marL="285750" indent="-285750">
              <a:buFontTx/>
              <a:buChar char="-"/>
            </a:pPr>
            <a:endParaRPr kumimoji="1" lang="en-US" altLang="ko-KR" sz="2400" dirty="0"/>
          </a:p>
          <a:p>
            <a:pPr marL="285750" indent="-285750">
              <a:buFontTx/>
              <a:buChar char="-"/>
            </a:pPr>
            <a:endParaRPr kumimoji="1" lang="en-US" altLang="ko-KR" sz="2400" dirty="0" smtClean="0"/>
          </a:p>
          <a:p>
            <a:pPr marL="285750" indent="-285750">
              <a:buFontTx/>
              <a:buChar char="-"/>
            </a:pPr>
            <a:endParaRPr kumimoji="1" lang="en-US" altLang="ko-KR" sz="2400" dirty="0"/>
          </a:p>
          <a:p>
            <a:pPr marL="285750" indent="-285750">
              <a:buFontTx/>
              <a:buChar char="-"/>
            </a:pPr>
            <a:endParaRPr kumimoji="1" lang="en-US" altLang="ko-KR" sz="2400" dirty="0" smtClean="0"/>
          </a:p>
          <a:p>
            <a:endParaRPr kumimoji="1" lang="en-US" altLang="ko-KR" sz="2400" dirty="0"/>
          </a:p>
          <a:p>
            <a:endParaRPr kumimoji="1" lang="en-US" altLang="ko-KR" sz="2400" dirty="0" smtClean="0"/>
          </a:p>
          <a:p>
            <a:endParaRPr kumimoji="1" lang="ko-KR" altLang="en-US" sz="2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1" y="1863090"/>
            <a:ext cx="3489008" cy="4652010"/>
          </a:xfrm>
          <a:prstGeom prst="rect">
            <a:avLst/>
          </a:prstGeom>
        </p:spPr>
      </p:pic>
      <p:sp>
        <p:nvSpPr>
          <p:cNvPr id="6" name="타원형 설명선[O] 5"/>
          <p:cNvSpPr/>
          <p:nvPr/>
        </p:nvSpPr>
        <p:spPr>
          <a:xfrm>
            <a:off x="2686050" y="2868930"/>
            <a:ext cx="1611630" cy="1028700"/>
          </a:xfrm>
          <a:prstGeom prst="wedgeEllipseCallout">
            <a:avLst>
              <a:gd name="adj1" fmla="val -55585"/>
              <a:gd name="adj2" fmla="val 58056"/>
            </a:avLst>
          </a:prstGeom>
          <a:solidFill>
            <a:srgbClr val="F7C9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>
                <a:solidFill>
                  <a:sysClr val="windowText" lastClr="000000"/>
                </a:solidFill>
              </a:rPr>
              <a:t>배고파</a:t>
            </a:r>
            <a:r>
              <a:rPr kumimoji="1" lang="en-US" altLang="ko-KR" dirty="0" smtClean="0">
                <a:solidFill>
                  <a:sysClr val="windowText" lastClr="000000"/>
                </a:solidFill>
              </a:rPr>
              <a:t>..</a:t>
            </a:r>
            <a:endParaRPr kumimoji="1" lang="ko-KR" alt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237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="" xmlns:a16="http://schemas.microsoft.com/office/drawing/2014/main" id="{A7A1F5BE-69C5-461F-92B0-B8E69800B5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/>
              <a:t>02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="" xmlns:a16="http://schemas.microsoft.com/office/drawing/2014/main" id="{CB9C4900-606B-4F29-A94B-F687717C05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="" xmlns:a16="http://schemas.microsoft.com/office/drawing/2014/main" id="{8FF4A3A3-231B-42F8-8334-C38B24488B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프로토타입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="" xmlns:a16="http://schemas.microsoft.com/office/drawing/2014/main" id="{229F7FC4-4392-416E-9134-2A6AFD90F4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WHAT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00038" y="5600700"/>
            <a:ext cx="1723072" cy="101727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551236"/>
            <a:ext cx="3267339" cy="32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095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002</a:t>
            </a:r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프로토타입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4343" y="1767017"/>
            <a:ext cx="6720463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509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002</a:t>
            </a:r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프로토타입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9" r="667" b="1667"/>
          <a:stretch/>
        </p:blipFill>
        <p:spPr>
          <a:xfrm>
            <a:off x="2460818" y="1655017"/>
            <a:ext cx="7116416" cy="520298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9" r="667" b="1667"/>
          <a:stretch/>
        </p:blipFill>
        <p:spPr>
          <a:xfrm>
            <a:off x="2587005" y="1655017"/>
            <a:ext cx="7116416" cy="520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34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텍스트 개체 틀 1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002</a:t>
            </a:r>
            <a:endParaRPr lang="ko-KR" altLang="en-US" dirty="0"/>
          </a:p>
        </p:txBody>
      </p:sp>
      <p:sp>
        <p:nvSpPr>
          <p:cNvPr id="12" name="제목 1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프로토타입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43" y="1828800"/>
            <a:ext cx="5634681" cy="422601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524" y="1989437"/>
            <a:ext cx="5206313" cy="390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59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>
            <a:extLst>
              <a:ext uri="{FF2B5EF4-FFF2-40B4-BE49-F238E27FC236}">
                <a16:creationId xmlns="" xmlns:a16="http://schemas.microsoft.com/office/drawing/2014/main" id="{A7A1F5BE-69C5-461F-92B0-B8E69800B5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ko-KR" dirty="0" smtClean="0"/>
              <a:t>03</a:t>
            </a:r>
            <a:endParaRPr lang="ko-KR" altLang="en-US" dirty="0"/>
          </a:p>
        </p:txBody>
      </p:sp>
      <p:sp>
        <p:nvSpPr>
          <p:cNvPr id="9" name="텍스트 개체 틀 8">
            <a:extLst>
              <a:ext uri="{FF2B5EF4-FFF2-40B4-BE49-F238E27FC236}">
                <a16:creationId xmlns="" xmlns:a16="http://schemas.microsoft.com/office/drawing/2014/main" id="{CB9C4900-606B-4F29-A94B-F687717C05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Chapter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="" xmlns:a16="http://schemas.microsoft.com/office/drawing/2014/main" id="{8FF4A3A3-231B-42F8-8334-C38B24488B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="" xmlns:a16="http://schemas.microsoft.com/office/drawing/2014/main" id="{229F7FC4-4392-416E-9134-2A6AFD90F4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 smtClean="0"/>
              <a:t>WHAT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300038" y="5600700"/>
            <a:ext cx="1723072" cy="101727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9908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8" y="3551236"/>
            <a:ext cx="3267339" cy="320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25957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med" p14:dur="700">
        <p15:prstTrans prst="pageCurlDouble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</TotalTime>
  <Words>323</Words>
  <Application>Microsoft Macintosh PowerPoint</Application>
  <PresentationFormat>와이드스크린</PresentationFormat>
  <Paragraphs>133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맑은 고딕</vt:lpstr>
      <vt:lpstr>본명조 ExtraLight</vt:lpstr>
      <vt:lpstr>본명조 Heavy</vt:lpstr>
      <vt:lpstr>본명조 Light</vt:lpstr>
      <vt:lpstr>본명조 SemiBold</vt:lpstr>
      <vt:lpstr>Arial</vt:lpstr>
      <vt:lpstr>Office 테마</vt:lpstr>
      <vt:lpstr>PowerPoint 프레젠테이션</vt:lpstr>
      <vt:lpstr>CONTENTS</vt:lpstr>
      <vt:lpstr>PowerPoint 프레젠테이션</vt:lpstr>
      <vt:lpstr>왜 구상하게 되었나?</vt:lpstr>
      <vt:lpstr>PowerPoint 프레젠테이션</vt:lpstr>
      <vt:lpstr>프로토타입</vt:lpstr>
      <vt:lpstr>프로토타입</vt:lpstr>
      <vt:lpstr>프로토타입</vt:lpstr>
      <vt:lpstr>PowerPoint 프레젠테이션</vt:lpstr>
      <vt:lpstr>필요한 기능</vt:lpstr>
      <vt:lpstr>구현한 기능들</vt:lpstr>
      <vt:lpstr>구현</vt:lpstr>
      <vt:lpstr>구현</vt:lpstr>
      <vt:lpstr>PowerPoint 프레젠테이션</vt:lpstr>
      <vt:lpstr>어떻게 동작?</vt:lpstr>
      <vt:lpstr>어떻게 동작?</vt:lpstr>
      <vt:lpstr>어떻게 동작?</vt:lpstr>
      <vt:lpstr>PowerPoint 프레젠테이션</vt:lpstr>
      <vt:lpstr>어려웠던 점 &amp; 아쉬운 점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박주미</dc:creator>
  <cp:lastModifiedBy>박주미</cp:lastModifiedBy>
  <cp:revision>12</cp:revision>
  <dcterms:created xsi:type="dcterms:W3CDTF">2018-12-11T08:00:43Z</dcterms:created>
  <dcterms:modified xsi:type="dcterms:W3CDTF">2018-12-20T11:07:43Z</dcterms:modified>
</cp:coreProperties>
</file>

<file path=docProps/thumbnail.jpeg>
</file>